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02" r:id="rId3"/>
    <p:sldId id="449" r:id="rId4"/>
    <p:sldId id="454" r:id="rId5"/>
    <p:sldId id="455" r:id="rId6"/>
    <p:sldId id="448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46" r:id="rId1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4A5C65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405"/>
    <a:srgbClr val="CC0066"/>
    <a:srgbClr val="993366"/>
    <a:srgbClr val="CCECFF"/>
    <a:srgbClr val="648D74"/>
    <a:srgbClr val="33CCCC"/>
    <a:srgbClr val="CCFFCC"/>
    <a:srgbClr val="009999"/>
    <a:srgbClr val="FF33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7EB"/>
          </a:solidFill>
        </a:fill>
      </a:tcStyle>
    </a:wholeTbl>
    <a:band2H>
      <a:tcTxStyle/>
      <a:tcStyle>
        <a:tcBdr/>
        <a:fill>
          <a:solidFill>
            <a:srgbClr val="E6F4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DD0"/>
          </a:solidFill>
        </a:fill>
      </a:tcStyle>
    </a:wholeTbl>
    <a:band2H>
      <a:tcTxStyle/>
      <a:tcStyle>
        <a:tcBdr/>
        <a:fill>
          <a:solidFill>
            <a:srgbClr val="FFEF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7EB"/>
          </a:solidFill>
        </a:fill>
      </a:tcStyle>
    </a:wholeTbl>
    <a:band2H>
      <a:tcTxStyle/>
      <a:tcStyle>
        <a:tcBdr/>
        <a:fill>
          <a:solidFill>
            <a:srgbClr val="F0F3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4A5C65"/>
        </a:fontRef>
        <a:srgbClr val="4A5C6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4A5C65"/>
        </a:fontRef>
        <a:srgbClr val="4A5C6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4A5C65"/>
              </a:solidFill>
              <a:prstDash val="solid"/>
              <a:round/>
            </a:ln>
          </a:top>
          <a:bottom>
            <a:ln w="25400" cap="flat">
              <a:solidFill>
                <a:srgbClr val="4A5C65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4A5C65"/>
              </a:solidFill>
              <a:prstDash val="solid"/>
              <a:round/>
            </a:ln>
          </a:top>
          <a:bottom>
            <a:ln w="25400" cap="flat">
              <a:solidFill>
                <a:srgbClr val="4A5C65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D1D2"/>
          </a:solidFill>
        </a:fill>
      </a:tcStyle>
    </a:wholeTbl>
    <a:band2H>
      <a:tcTxStyle/>
      <a:tcStyle>
        <a:tcBdr/>
        <a:fill>
          <a:solidFill>
            <a:srgbClr val="E8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A5C65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A5C6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A5C6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4A5C65"/>
              </a:solidFill>
              <a:prstDash val="solid"/>
              <a:round/>
            </a:ln>
          </a:left>
          <a:right>
            <a:ln w="12700" cap="flat">
              <a:solidFill>
                <a:srgbClr val="4A5C65"/>
              </a:solidFill>
              <a:prstDash val="solid"/>
              <a:round/>
            </a:ln>
          </a:right>
          <a:top>
            <a:ln w="12700" cap="flat">
              <a:solidFill>
                <a:srgbClr val="4A5C65"/>
              </a:solidFill>
              <a:prstDash val="solid"/>
              <a:round/>
            </a:ln>
          </a:top>
          <a:bottom>
            <a:ln w="12700" cap="flat">
              <a:solidFill>
                <a:srgbClr val="4A5C65"/>
              </a:solidFill>
              <a:prstDash val="solid"/>
              <a:round/>
            </a:ln>
          </a:bottom>
          <a:insideH>
            <a:ln w="12700" cap="flat">
              <a:solidFill>
                <a:srgbClr val="4A5C65"/>
              </a:solidFill>
              <a:prstDash val="solid"/>
              <a:round/>
            </a:ln>
          </a:insideH>
          <a:insideV>
            <a:ln w="12700" cap="flat">
              <a:solidFill>
                <a:srgbClr val="4A5C65"/>
              </a:solidFill>
              <a:prstDash val="solid"/>
              <a:round/>
            </a:ln>
          </a:insideV>
        </a:tcBdr>
        <a:fill>
          <a:solidFill>
            <a:srgbClr val="4A5C65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4A5C65"/>
              </a:solidFill>
              <a:prstDash val="solid"/>
              <a:round/>
            </a:ln>
          </a:left>
          <a:right>
            <a:ln w="12700" cap="flat">
              <a:solidFill>
                <a:srgbClr val="4A5C65"/>
              </a:solidFill>
              <a:prstDash val="solid"/>
              <a:round/>
            </a:ln>
          </a:right>
          <a:top>
            <a:ln w="12700" cap="flat">
              <a:solidFill>
                <a:srgbClr val="4A5C65"/>
              </a:solidFill>
              <a:prstDash val="solid"/>
              <a:round/>
            </a:ln>
          </a:top>
          <a:bottom>
            <a:ln w="12700" cap="flat">
              <a:solidFill>
                <a:srgbClr val="4A5C65"/>
              </a:solidFill>
              <a:prstDash val="solid"/>
              <a:round/>
            </a:ln>
          </a:bottom>
          <a:insideH>
            <a:ln w="12700" cap="flat">
              <a:solidFill>
                <a:srgbClr val="4A5C65"/>
              </a:solidFill>
              <a:prstDash val="solid"/>
              <a:round/>
            </a:ln>
          </a:insideH>
          <a:insideV>
            <a:ln w="12700" cap="flat">
              <a:solidFill>
                <a:srgbClr val="4A5C65"/>
              </a:solidFill>
              <a:prstDash val="solid"/>
              <a:round/>
            </a:ln>
          </a:insideV>
        </a:tcBdr>
        <a:fill>
          <a:solidFill>
            <a:srgbClr val="4A5C65">
              <a:alpha val="20000"/>
            </a:srgbClr>
          </a:solidFill>
        </a:fill>
      </a:tcStyle>
    </a:firstCol>
    <a:lastRow>
      <a:tcTxStyle b="on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4A5C65"/>
              </a:solidFill>
              <a:prstDash val="solid"/>
              <a:round/>
            </a:ln>
          </a:left>
          <a:right>
            <a:ln w="12700" cap="flat">
              <a:solidFill>
                <a:srgbClr val="4A5C65"/>
              </a:solidFill>
              <a:prstDash val="solid"/>
              <a:round/>
            </a:ln>
          </a:right>
          <a:top>
            <a:ln w="50800" cap="flat">
              <a:solidFill>
                <a:srgbClr val="4A5C65"/>
              </a:solidFill>
              <a:prstDash val="solid"/>
              <a:round/>
            </a:ln>
          </a:top>
          <a:bottom>
            <a:ln w="12700" cap="flat">
              <a:solidFill>
                <a:srgbClr val="4A5C65"/>
              </a:solidFill>
              <a:prstDash val="solid"/>
              <a:round/>
            </a:ln>
          </a:bottom>
          <a:insideH>
            <a:ln w="12700" cap="flat">
              <a:solidFill>
                <a:srgbClr val="4A5C65"/>
              </a:solidFill>
              <a:prstDash val="solid"/>
              <a:round/>
            </a:ln>
          </a:insideH>
          <a:insideV>
            <a:ln w="12700" cap="flat">
              <a:solidFill>
                <a:srgbClr val="4A5C65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4A5C65"/>
        </a:fontRef>
        <a:srgbClr val="4A5C65"/>
      </a:tcTxStyle>
      <a:tcStyle>
        <a:tcBdr>
          <a:left>
            <a:ln w="12700" cap="flat">
              <a:solidFill>
                <a:srgbClr val="4A5C65"/>
              </a:solidFill>
              <a:prstDash val="solid"/>
              <a:round/>
            </a:ln>
          </a:left>
          <a:right>
            <a:ln w="12700" cap="flat">
              <a:solidFill>
                <a:srgbClr val="4A5C65"/>
              </a:solidFill>
              <a:prstDash val="solid"/>
              <a:round/>
            </a:ln>
          </a:right>
          <a:top>
            <a:ln w="12700" cap="flat">
              <a:solidFill>
                <a:srgbClr val="4A5C65"/>
              </a:solidFill>
              <a:prstDash val="solid"/>
              <a:round/>
            </a:ln>
          </a:top>
          <a:bottom>
            <a:ln w="25400" cap="flat">
              <a:solidFill>
                <a:srgbClr val="4A5C65"/>
              </a:solidFill>
              <a:prstDash val="solid"/>
              <a:round/>
            </a:ln>
          </a:bottom>
          <a:insideH>
            <a:ln w="12700" cap="flat">
              <a:solidFill>
                <a:srgbClr val="4A5C65"/>
              </a:solidFill>
              <a:prstDash val="solid"/>
              <a:round/>
            </a:ln>
          </a:insideH>
          <a:insideV>
            <a:ln w="12700" cap="flat">
              <a:solidFill>
                <a:srgbClr val="4A5C65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80" autoAdjust="0"/>
  </p:normalViewPr>
  <p:slideViewPr>
    <p:cSldViewPr>
      <p:cViewPr>
        <p:scale>
          <a:sx n="156" d="100"/>
          <a:sy n="156" d="100"/>
        </p:scale>
        <p:origin x="-324" y="-7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52EB5B-1221-4ADA-A6E7-240B2AC6B6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B3AF502-7FFF-4C05-A108-E7A3893A68E5}">
      <dgm:prSet phldrT="[텍스트]" custT="1"/>
      <dgm:spPr/>
      <dgm:t>
        <a:bodyPr/>
        <a:lstStyle/>
        <a:p>
          <a:r>
            <a:rPr lang="es-ES" sz="2800" b="1" dirty="0" smtClean="0"/>
            <a:t>1000</a:t>
          </a:r>
          <a:r>
            <a:rPr lang="es-ES" sz="2700" dirty="0" smtClean="0"/>
            <a:t> 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천</a:t>
          </a:r>
          <a:endParaRPr lang="es-ES" sz="27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656D11B3-58F9-4F75-8576-FA27D583A33A}" type="parTrans" cxnId="{E7A6ADF1-082A-478B-A8F9-3B2FFFD16C97}">
      <dgm:prSet/>
      <dgm:spPr/>
      <dgm:t>
        <a:bodyPr/>
        <a:lstStyle/>
        <a:p>
          <a:endParaRPr lang="es-ES"/>
        </a:p>
      </dgm:t>
    </dgm:pt>
    <dgm:pt modelId="{224BCEA1-82D2-4D3F-BD87-3DCF7D0E909C}" type="sibTrans" cxnId="{E7A6ADF1-082A-478B-A8F9-3B2FFFD16C97}">
      <dgm:prSet/>
      <dgm:spPr/>
      <dgm:t>
        <a:bodyPr/>
        <a:lstStyle/>
        <a:p>
          <a:endParaRPr lang="es-ES"/>
        </a:p>
      </dgm:t>
    </dgm:pt>
    <dgm:pt modelId="{ED42A8B3-A415-4BBF-92AD-08BE597704C0}">
      <dgm:prSet phldrT="[텍스트]" custT="1"/>
      <dgm:spPr/>
      <dgm:t>
        <a:bodyPr/>
        <a:lstStyle/>
        <a:p>
          <a:r>
            <a:rPr lang="es-ES" sz="2800" b="1" dirty="0" smtClean="0"/>
            <a:t>10,000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만</a:t>
          </a:r>
          <a:endParaRPr lang="es-ES" sz="27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4D8AA792-FA2E-4EED-98D3-024E8C64F4FA}" type="parTrans" cxnId="{8D8563E8-8A8D-4EC9-9C86-FCDBD18DDD7A}">
      <dgm:prSet/>
      <dgm:spPr/>
      <dgm:t>
        <a:bodyPr/>
        <a:lstStyle/>
        <a:p>
          <a:endParaRPr lang="es-ES"/>
        </a:p>
      </dgm:t>
    </dgm:pt>
    <dgm:pt modelId="{18685B93-E726-4178-B792-3196D4030369}" type="sibTrans" cxnId="{8D8563E8-8A8D-4EC9-9C86-FCDBD18DDD7A}">
      <dgm:prSet/>
      <dgm:spPr/>
      <dgm:t>
        <a:bodyPr/>
        <a:lstStyle/>
        <a:p>
          <a:endParaRPr lang="es-ES"/>
        </a:p>
      </dgm:t>
    </dgm:pt>
    <dgm:pt modelId="{2B022818-6D90-4875-96AC-971704586E7C}">
      <dgm:prSet custT="1"/>
      <dgm:spPr/>
      <dgm:t>
        <a:bodyPr/>
        <a:lstStyle/>
        <a:p>
          <a:r>
            <a:rPr lang="es-ES" sz="2800" b="1" dirty="0" smtClean="0"/>
            <a:t>100 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백</a:t>
          </a:r>
          <a:endParaRPr lang="es-ES" sz="28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993DB31F-DC09-4248-A337-2242B540E114}" type="parTrans" cxnId="{43822AC9-03BA-4F1E-A951-5C003C1645C3}">
      <dgm:prSet/>
      <dgm:spPr/>
      <dgm:t>
        <a:bodyPr/>
        <a:lstStyle/>
        <a:p>
          <a:endParaRPr lang="es-ES"/>
        </a:p>
      </dgm:t>
    </dgm:pt>
    <dgm:pt modelId="{3ED50824-F792-461F-B2B8-407CCBC3C707}" type="sibTrans" cxnId="{43822AC9-03BA-4F1E-A951-5C003C1645C3}">
      <dgm:prSet/>
      <dgm:spPr/>
      <dgm:t>
        <a:bodyPr/>
        <a:lstStyle/>
        <a:p>
          <a:endParaRPr lang="es-ES"/>
        </a:p>
      </dgm:t>
    </dgm:pt>
    <dgm:pt modelId="{ED50F651-DD50-4007-B784-3D3C30BE4A9D}">
      <dgm:prSet custT="1"/>
      <dgm:spPr/>
      <dgm:t>
        <a:bodyPr/>
        <a:lstStyle/>
        <a:p>
          <a:r>
            <a:rPr lang="es-ES" sz="2800" b="1" dirty="0" smtClean="0"/>
            <a:t>100,000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십만</a:t>
          </a:r>
          <a:endParaRPr lang="es-ES" sz="36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3CBED595-FCD6-458B-9733-616496925F6F}" type="parTrans" cxnId="{F3BC161E-CC2E-4F81-A493-3CB8495981F1}">
      <dgm:prSet/>
      <dgm:spPr/>
      <dgm:t>
        <a:bodyPr/>
        <a:lstStyle/>
        <a:p>
          <a:endParaRPr lang="es-ES"/>
        </a:p>
      </dgm:t>
    </dgm:pt>
    <dgm:pt modelId="{039832E7-24F7-48F3-8D0C-CA17B1861914}" type="sibTrans" cxnId="{F3BC161E-CC2E-4F81-A493-3CB8495981F1}">
      <dgm:prSet/>
      <dgm:spPr/>
      <dgm:t>
        <a:bodyPr/>
        <a:lstStyle/>
        <a:p>
          <a:endParaRPr lang="es-ES"/>
        </a:p>
      </dgm:t>
    </dgm:pt>
    <dgm:pt modelId="{8CE7589F-DE12-4E12-B27D-FCC2BC47A4E5}" type="pres">
      <dgm:prSet presAssocID="{A852EB5B-1221-4ADA-A6E7-240B2AC6B6D7}" presName="Name0" presStyleCnt="0">
        <dgm:presLayoutVars>
          <dgm:dir/>
          <dgm:resizeHandles val="exact"/>
        </dgm:presLayoutVars>
      </dgm:prSet>
      <dgm:spPr/>
    </dgm:pt>
    <dgm:pt modelId="{6FA2557E-FBD3-4FBE-9662-2D3406B63ED9}" type="pres">
      <dgm:prSet presAssocID="{2B022818-6D90-4875-96AC-971704586E7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126ECE-0BDE-4F22-9DA4-882D42EBD97A}" type="pres">
      <dgm:prSet presAssocID="{3ED50824-F792-461F-B2B8-407CCBC3C707}" presName="sibTrans" presStyleLbl="sibTrans2D1" presStyleIdx="0" presStyleCnt="3"/>
      <dgm:spPr/>
      <dgm:t>
        <a:bodyPr/>
        <a:lstStyle/>
        <a:p>
          <a:endParaRPr lang="es-ES"/>
        </a:p>
      </dgm:t>
    </dgm:pt>
    <dgm:pt modelId="{9758EF24-61C9-4E57-95AB-74B0E5E655C2}" type="pres">
      <dgm:prSet presAssocID="{3ED50824-F792-461F-B2B8-407CCBC3C707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0C0FC1CA-8B0D-4DAB-AB15-0B8AD42A4541}" type="pres">
      <dgm:prSet presAssocID="{7B3AF502-7FFF-4C05-A108-E7A3893A68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1897AB-55E4-4F5A-AA09-1C5AFD6F002E}" type="pres">
      <dgm:prSet presAssocID="{224BCEA1-82D2-4D3F-BD87-3DCF7D0E909C}" presName="sibTrans" presStyleLbl="sibTrans2D1" presStyleIdx="1" presStyleCnt="3"/>
      <dgm:spPr/>
      <dgm:t>
        <a:bodyPr/>
        <a:lstStyle/>
        <a:p>
          <a:endParaRPr lang="es-ES"/>
        </a:p>
      </dgm:t>
    </dgm:pt>
    <dgm:pt modelId="{0EC54ACC-B2A9-4F74-9618-472E5868697E}" type="pres">
      <dgm:prSet presAssocID="{224BCEA1-82D2-4D3F-BD87-3DCF7D0E909C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3BD4E8B2-D596-4AAB-AA62-1F72C7EA5356}" type="pres">
      <dgm:prSet presAssocID="{ED42A8B3-A415-4BBF-92AD-08BE597704C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5A6F14-A705-4DAD-86FD-10DFE0002A8B}" type="pres">
      <dgm:prSet presAssocID="{18685B93-E726-4178-B792-3196D4030369}" presName="sibTrans" presStyleLbl="sibTrans2D1" presStyleIdx="2" presStyleCnt="3"/>
      <dgm:spPr/>
      <dgm:t>
        <a:bodyPr/>
        <a:lstStyle/>
        <a:p>
          <a:endParaRPr lang="es-ES"/>
        </a:p>
      </dgm:t>
    </dgm:pt>
    <dgm:pt modelId="{AAC3D099-77C1-4780-9F9E-86BFEFDE71C8}" type="pres">
      <dgm:prSet presAssocID="{18685B93-E726-4178-B792-3196D4030369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EDC70983-7689-4FBD-95D4-CE6511CC4EB9}" type="pres">
      <dgm:prSet presAssocID="{ED50F651-DD50-4007-B784-3D3C30BE4A9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7A6ADF1-082A-478B-A8F9-3B2FFFD16C97}" srcId="{A852EB5B-1221-4ADA-A6E7-240B2AC6B6D7}" destId="{7B3AF502-7FFF-4C05-A108-E7A3893A68E5}" srcOrd="1" destOrd="0" parTransId="{656D11B3-58F9-4F75-8576-FA27D583A33A}" sibTransId="{224BCEA1-82D2-4D3F-BD87-3DCF7D0E909C}"/>
    <dgm:cxn modelId="{808361E2-BF55-4706-A453-2969E1AEA959}" type="presOf" srcId="{ED50F651-DD50-4007-B784-3D3C30BE4A9D}" destId="{EDC70983-7689-4FBD-95D4-CE6511CC4EB9}" srcOrd="0" destOrd="0" presId="urn:microsoft.com/office/officeart/2005/8/layout/process1"/>
    <dgm:cxn modelId="{9D1EA206-B18C-40F6-BC7F-8A7A44A0382B}" type="presOf" srcId="{224BCEA1-82D2-4D3F-BD87-3DCF7D0E909C}" destId="{781897AB-55E4-4F5A-AA09-1C5AFD6F002E}" srcOrd="0" destOrd="0" presId="urn:microsoft.com/office/officeart/2005/8/layout/process1"/>
    <dgm:cxn modelId="{2FDF86C2-AF0C-4BBE-B8E1-83EB1F38B7DE}" type="presOf" srcId="{ED42A8B3-A415-4BBF-92AD-08BE597704C0}" destId="{3BD4E8B2-D596-4AAB-AA62-1F72C7EA5356}" srcOrd="0" destOrd="0" presId="urn:microsoft.com/office/officeart/2005/8/layout/process1"/>
    <dgm:cxn modelId="{43822AC9-03BA-4F1E-A951-5C003C1645C3}" srcId="{A852EB5B-1221-4ADA-A6E7-240B2AC6B6D7}" destId="{2B022818-6D90-4875-96AC-971704586E7C}" srcOrd="0" destOrd="0" parTransId="{993DB31F-DC09-4248-A337-2242B540E114}" sibTransId="{3ED50824-F792-461F-B2B8-407CCBC3C707}"/>
    <dgm:cxn modelId="{920B0D5B-73E4-4DAD-BFDE-FE361D282076}" type="presOf" srcId="{7B3AF502-7FFF-4C05-A108-E7A3893A68E5}" destId="{0C0FC1CA-8B0D-4DAB-AB15-0B8AD42A4541}" srcOrd="0" destOrd="0" presId="urn:microsoft.com/office/officeart/2005/8/layout/process1"/>
    <dgm:cxn modelId="{61573FB8-A3A9-4069-A891-8E6DDA65A05E}" type="presOf" srcId="{3ED50824-F792-461F-B2B8-407CCBC3C707}" destId="{9758EF24-61C9-4E57-95AB-74B0E5E655C2}" srcOrd="1" destOrd="0" presId="urn:microsoft.com/office/officeart/2005/8/layout/process1"/>
    <dgm:cxn modelId="{9604967E-E47D-4F50-8961-9686CFF1BC2A}" type="presOf" srcId="{2B022818-6D90-4875-96AC-971704586E7C}" destId="{6FA2557E-FBD3-4FBE-9662-2D3406B63ED9}" srcOrd="0" destOrd="0" presId="urn:microsoft.com/office/officeart/2005/8/layout/process1"/>
    <dgm:cxn modelId="{8A13DEA1-B008-48AD-8DAA-0E64549725F0}" type="presOf" srcId="{3ED50824-F792-461F-B2B8-407CCBC3C707}" destId="{FB126ECE-0BDE-4F22-9DA4-882D42EBD97A}" srcOrd="0" destOrd="0" presId="urn:microsoft.com/office/officeart/2005/8/layout/process1"/>
    <dgm:cxn modelId="{76463268-16A7-495F-A922-1AE3B22C3AEC}" type="presOf" srcId="{224BCEA1-82D2-4D3F-BD87-3DCF7D0E909C}" destId="{0EC54ACC-B2A9-4F74-9618-472E5868697E}" srcOrd="1" destOrd="0" presId="urn:microsoft.com/office/officeart/2005/8/layout/process1"/>
    <dgm:cxn modelId="{B2D2F7F7-2E76-409C-BA9C-CB919C822027}" type="presOf" srcId="{18685B93-E726-4178-B792-3196D4030369}" destId="{AAC3D099-77C1-4780-9F9E-86BFEFDE71C8}" srcOrd="1" destOrd="0" presId="urn:microsoft.com/office/officeart/2005/8/layout/process1"/>
    <dgm:cxn modelId="{6AA485C2-D046-40DB-A6E3-BD15BB4F29B4}" type="presOf" srcId="{A852EB5B-1221-4ADA-A6E7-240B2AC6B6D7}" destId="{8CE7589F-DE12-4E12-B27D-FCC2BC47A4E5}" srcOrd="0" destOrd="0" presId="urn:microsoft.com/office/officeart/2005/8/layout/process1"/>
    <dgm:cxn modelId="{129BFCC3-9D8D-49F1-A19F-0755B82ECB2C}" type="presOf" srcId="{18685B93-E726-4178-B792-3196D4030369}" destId="{065A6F14-A705-4DAD-86FD-10DFE0002A8B}" srcOrd="0" destOrd="0" presId="urn:microsoft.com/office/officeart/2005/8/layout/process1"/>
    <dgm:cxn modelId="{8D8563E8-8A8D-4EC9-9C86-FCDBD18DDD7A}" srcId="{A852EB5B-1221-4ADA-A6E7-240B2AC6B6D7}" destId="{ED42A8B3-A415-4BBF-92AD-08BE597704C0}" srcOrd="2" destOrd="0" parTransId="{4D8AA792-FA2E-4EED-98D3-024E8C64F4FA}" sibTransId="{18685B93-E726-4178-B792-3196D4030369}"/>
    <dgm:cxn modelId="{F3BC161E-CC2E-4F81-A493-3CB8495981F1}" srcId="{A852EB5B-1221-4ADA-A6E7-240B2AC6B6D7}" destId="{ED50F651-DD50-4007-B784-3D3C30BE4A9D}" srcOrd="3" destOrd="0" parTransId="{3CBED595-FCD6-458B-9733-616496925F6F}" sibTransId="{039832E7-24F7-48F3-8D0C-CA17B1861914}"/>
    <dgm:cxn modelId="{93689706-AEF8-4988-B834-1506C7C28585}" type="presParOf" srcId="{8CE7589F-DE12-4E12-B27D-FCC2BC47A4E5}" destId="{6FA2557E-FBD3-4FBE-9662-2D3406B63ED9}" srcOrd="0" destOrd="0" presId="urn:microsoft.com/office/officeart/2005/8/layout/process1"/>
    <dgm:cxn modelId="{7E7CCD37-157F-4722-99DB-BF0C97666DE1}" type="presParOf" srcId="{8CE7589F-DE12-4E12-B27D-FCC2BC47A4E5}" destId="{FB126ECE-0BDE-4F22-9DA4-882D42EBD97A}" srcOrd="1" destOrd="0" presId="urn:microsoft.com/office/officeart/2005/8/layout/process1"/>
    <dgm:cxn modelId="{38E73663-2471-4A7E-B75E-4D427A8F1038}" type="presParOf" srcId="{FB126ECE-0BDE-4F22-9DA4-882D42EBD97A}" destId="{9758EF24-61C9-4E57-95AB-74B0E5E655C2}" srcOrd="0" destOrd="0" presId="urn:microsoft.com/office/officeart/2005/8/layout/process1"/>
    <dgm:cxn modelId="{33D7C3F9-C171-433D-941C-95D9BEDE4E63}" type="presParOf" srcId="{8CE7589F-DE12-4E12-B27D-FCC2BC47A4E5}" destId="{0C0FC1CA-8B0D-4DAB-AB15-0B8AD42A4541}" srcOrd="2" destOrd="0" presId="urn:microsoft.com/office/officeart/2005/8/layout/process1"/>
    <dgm:cxn modelId="{04710790-B053-43E1-88A8-514FD3D1399B}" type="presParOf" srcId="{8CE7589F-DE12-4E12-B27D-FCC2BC47A4E5}" destId="{781897AB-55E4-4F5A-AA09-1C5AFD6F002E}" srcOrd="3" destOrd="0" presId="urn:microsoft.com/office/officeart/2005/8/layout/process1"/>
    <dgm:cxn modelId="{695FD40F-E3BC-4ECC-B883-DAC48E8361F7}" type="presParOf" srcId="{781897AB-55E4-4F5A-AA09-1C5AFD6F002E}" destId="{0EC54ACC-B2A9-4F74-9618-472E5868697E}" srcOrd="0" destOrd="0" presId="urn:microsoft.com/office/officeart/2005/8/layout/process1"/>
    <dgm:cxn modelId="{469F6759-1E4A-4CF6-BBA0-730AB308C611}" type="presParOf" srcId="{8CE7589F-DE12-4E12-B27D-FCC2BC47A4E5}" destId="{3BD4E8B2-D596-4AAB-AA62-1F72C7EA5356}" srcOrd="4" destOrd="0" presId="urn:microsoft.com/office/officeart/2005/8/layout/process1"/>
    <dgm:cxn modelId="{64960C5E-F929-4A02-A684-FB8406E45D91}" type="presParOf" srcId="{8CE7589F-DE12-4E12-B27D-FCC2BC47A4E5}" destId="{065A6F14-A705-4DAD-86FD-10DFE0002A8B}" srcOrd="5" destOrd="0" presId="urn:microsoft.com/office/officeart/2005/8/layout/process1"/>
    <dgm:cxn modelId="{29AE9560-0BD1-4CF1-B4A3-B935307E1879}" type="presParOf" srcId="{065A6F14-A705-4DAD-86FD-10DFE0002A8B}" destId="{AAC3D099-77C1-4780-9F9E-86BFEFDE71C8}" srcOrd="0" destOrd="0" presId="urn:microsoft.com/office/officeart/2005/8/layout/process1"/>
    <dgm:cxn modelId="{FF500642-105B-4363-BB04-1404E7D1A4F2}" type="presParOf" srcId="{8CE7589F-DE12-4E12-B27D-FCC2BC47A4E5}" destId="{EDC70983-7689-4FBD-95D4-CE6511CC4EB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52EB5B-1221-4ADA-A6E7-240B2AC6B6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B3AF502-7FFF-4C05-A108-E7A3893A68E5}">
      <dgm:prSet phldrT="[텍스트]" custT="1"/>
      <dgm:spPr/>
      <dgm:t>
        <a:bodyPr/>
        <a:lstStyle/>
        <a:p>
          <a:r>
            <a:rPr lang="es-ES" sz="2000" b="1" dirty="0" smtClean="0"/>
            <a:t>10,000,000</a:t>
          </a:r>
          <a:r>
            <a:rPr lang="es-ES" sz="2000" dirty="0" smtClean="0"/>
            <a:t> 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천만</a:t>
          </a:r>
          <a:endParaRPr lang="es-ES" sz="27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656D11B3-58F9-4F75-8576-FA27D583A33A}" type="parTrans" cxnId="{E7A6ADF1-082A-478B-A8F9-3B2FFFD16C97}">
      <dgm:prSet/>
      <dgm:spPr/>
      <dgm:t>
        <a:bodyPr/>
        <a:lstStyle/>
        <a:p>
          <a:endParaRPr lang="es-ES"/>
        </a:p>
      </dgm:t>
    </dgm:pt>
    <dgm:pt modelId="{224BCEA1-82D2-4D3F-BD87-3DCF7D0E909C}" type="sibTrans" cxnId="{E7A6ADF1-082A-478B-A8F9-3B2FFFD16C97}">
      <dgm:prSet/>
      <dgm:spPr/>
      <dgm:t>
        <a:bodyPr/>
        <a:lstStyle/>
        <a:p>
          <a:endParaRPr lang="es-ES"/>
        </a:p>
      </dgm:t>
    </dgm:pt>
    <dgm:pt modelId="{ED42A8B3-A415-4BBF-92AD-08BE597704C0}">
      <dgm:prSet phldrT="[텍스트]" custT="1"/>
      <dgm:spPr/>
      <dgm:t>
        <a:bodyPr/>
        <a:lstStyle/>
        <a:p>
          <a:r>
            <a:rPr lang="es-ES" sz="2000" b="1" dirty="0" smtClean="0"/>
            <a:t>100,000,000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억</a:t>
          </a:r>
          <a:endParaRPr lang="es-ES" sz="36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4D8AA792-FA2E-4EED-98D3-024E8C64F4FA}" type="parTrans" cxnId="{8D8563E8-8A8D-4EC9-9C86-FCDBD18DDD7A}">
      <dgm:prSet/>
      <dgm:spPr/>
      <dgm:t>
        <a:bodyPr/>
        <a:lstStyle/>
        <a:p>
          <a:endParaRPr lang="es-ES"/>
        </a:p>
      </dgm:t>
    </dgm:pt>
    <dgm:pt modelId="{18685B93-E726-4178-B792-3196D4030369}" type="sibTrans" cxnId="{8D8563E8-8A8D-4EC9-9C86-FCDBD18DDD7A}">
      <dgm:prSet/>
      <dgm:spPr/>
      <dgm:t>
        <a:bodyPr/>
        <a:lstStyle/>
        <a:p>
          <a:endParaRPr lang="es-ES"/>
        </a:p>
      </dgm:t>
    </dgm:pt>
    <dgm:pt modelId="{2B022818-6D90-4875-96AC-971704586E7C}">
      <dgm:prSet custT="1"/>
      <dgm:spPr/>
      <dgm:t>
        <a:bodyPr/>
        <a:lstStyle/>
        <a:p>
          <a:r>
            <a:rPr lang="es-ES" sz="2400" b="1" dirty="0" smtClean="0"/>
            <a:t>1000,000 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백만</a:t>
          </a:r>
          <a:endParaRPr lang="es-ES" sz="28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993DB31F-DC09-4248-A337-2242B540E114}" type="parTrans" cxnId="{43822AC9-03BA-4F1E-A951-5C003C1645C3}">
      <dgm:prSet/>
      <dgm:spPr/>
      <dgm:t>
        <a:bodyPr/>
        <a:lstStyle/>
        <a:p>
          <a:endParaRPr lang="es-ES"/>
        </a:p>
      </dgm:t>
    </dgm:pt>
    <dgm:pt modelId="{3ED50824-F792-461F-B2B8-407CCBC3C707}" type="sibTrans" cxnId="{43822AC9-03BA-4F1E-A951-5C003C1645C3}">
      <dgm:prSet/>
      <dgm:spPr/>
      <dgm:t>
        <a:bodyPr/>
        <a:lstStyle/>
        <a:p>
          <a:endParaRPr lang="es-ES"/>
        </a:p>
      </dgm:t>
    </dgm:pt>
    <dgm:pt modelId="{ED50F651-DD50-4007-B784-3D3C30BE4A9D}">
      <dgm:prSet custT="1"/>
      <dgm:spPr/>
      <dgm:t>
        <a:bodyPr/>
        <a:lstStyle/>
        <a:p>
          <a:r>
            <a:rPr lang="es-ES" sz="1800" b="1" dirty="0" smtClean="0"/>
            <a:t>1,000,000,000</a:t>
          </a:r>
        </a:p>
        <a:p>
          <a:r>
            <a:rPr lang="ko-KR" altLang="es-ES" sz="36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십억</a:t>
          </a:r>
          <a:endParaRPr lang="es-ES" sz="36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3CBED595-FCD6-458B-9733-616496925F6F}" type="parTrans" cxnId="{F3BC161E-CC2E-4F81-A493-3CB8495981F1}">
      <dgm:prSet/>
      <dgm:spPr/>
      <dgm:t>
        <a:bodyPr/>
        <a:lstStyle/>
        <a:p>
          <a:endParaRPr lang="es-ES"/>
        </a:p>
      </dgm:t>
    </dgm:pt>
    <dgm:pt modelId="{039832E7-24F7-48F3-8D0C-CA17B1861914}" type="sibTrans" cxnId="{F3BC161E-CC2E-4F81-A493-3CB8495981F1}">
      <dgm:prSet/>
      <dgm:spPr/>
      <dgm:t>
        <a:bodyPr/>
        <a:lstStyle/>
        <a:p>
          <a:endParaRPr lang="es-ES"/>
        </a:p>
      </dgm:t>
    </dgm:pt>
    <dgm:pt modelId="{8CE7589F-DE12-4E12-B27D-FCC2BC47A4E5}" type="pres">
      <dgm:prSet presAssocID="{A852EB5B-1221-4ADA-A6E7-240B2AC6B6D7}" presName="Name0" presStyleCnt="0">
        <dgm:presLayoutVars>
          <dgm:dir/>
          <dgm:resizeHandles val="exact"/>
        </dgm:presLayoutVars>
      </dgm:prSet>
      <dgm:spPr/>
    </dgm:pt>
    <dgm:pt modelId="{6FA2557E-FBD3-4FBE-9662-2D3406B63ED9}" type="pres">
      <dgm:prSet presAssocID="{2B022818-6D90-4875-96AC-971704586E7C}" presName="node" presStyleLbl="node1" presStyleIdx="0" presStyleCnt="4" custLinFactNeighborX="99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126ECE-0BDE-4F22-9DA4-882D42EBD97A}" type="pres">
      <dgm:prSet presAssocID="{3ED50824-F792-461F-B2B8-407CCBC3C707}" presName="sibTrans" presStyleLbl="sibTrans2D1" presStyleIdx="0" presStyleCnt="3"/>
      <dgm:spPr/>
      <dgm:t>
        <a:bodyPr/>
        <a:lstStyle/>
        <a:p>
          <a:endParaRPr lang="es-ES"/>
        </a:p>
      </dgm:t>
    </dgm:pt>
    <dgm:pt modelId="{9758EF24-61C9-4E57-95AB-74B0E5E655C2}" type="pres">
      <dgm:prSet presAssocID="{3ED50824-F792-461F-B2B8-407CCBC3C707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0C0FC1CA-8B0D-4DAB-AB15-0B8AD42A4541}" type="pres">
      <dgm:prSet presAssocID="{7B3AF502-7FFF-4C05-A108-E7A3893A68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1897AB-55E4-4F5A-AA09-1C5AFD6F002E}" type="pres">
      <dgm:prSet presAssocID="{224BCEA1-82D2-4D3F-BD87-3DCF7D0E909C}" presName="sibTrans" presStyleLbl="sibTrans2D1" presStyleIdx="1" presStyleCnt="3"/>
      <dgm:spPr/>
      <dgm:t>
        <a:bodyPr/>
        <a:lstStyle/>
        <a:p>
          <a:endParaRPr lang="es-ES"/>
        </a:p>
      </dgm:t>
    </dgm:pt>
    <dgm:pt modelId="{0EC54ACC-B2A9-4F74-9618-472E5868697E}" type="pres">
      <dgm:prSet presAssocID="{224BCEA1-82D2-4D3F-BD87-3DCF7D0E909C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3BD4E8B2-D596-4AAB-AA62-1F72C7EA5356}" type="pres">
      <dgm:prSet presAssocID="{ED42A8B3-A415-4BBF-92AD-08BE597704C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5A6F14-A705-4DAD-86FD-10DFE0002A8B}" type="pres">
      <dgm:prSet presAssocID="{18685B93-E726-4178-B792-3196D4030369}" presName="sibTrans" presStyleLbl="sibTrans2D1" presStyleIdx="2" presStyleCnt="3"/>
      <dgm:spPr/>
      <dgm:t>
        <a:bodyPr/>
        <a:lstStyle/>
        <a:p>
          <a:endParaRPr lang="es-ES"/>
        </a:p>
      </dgm:t>
    </dgm:pt>
    <dgm:pt modelId="{AAC3D099-77C1-4780-9F9E-86BFEFDE71C8}" type="pres">
      <dgm:prSet presAssocID="{18685B93-E726-4178-B792-3196D4030369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EDC70983-7689-4FBD-95D4-CE6511CC4EB9}" type="pres">
      <dgm:prSet presAssocID="{ED50F651-DD50-4007-B784-3D3C30BE4A9D}" presName="node" presStyleLbl="node1" presStyleIdx="3" presStyleCnt="4" custLinFactNeighborX="-112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4B6673A-680E-4E21-9C6E-C4AE7D9700ED}" type="presOf" srcId="{ED42A8B3-A415-4BBF-92AD-08BE597704C0}" destId="{3BD4E8B2-D596-4AAB-AA62-1F72C7EA5356}" srcOrd="0" destOrd="0" presId="urn:microsoft.com/office/officeart/2005/8/layout/process1"/>
    <dgm:cxn modelId="{E7A6ADF1-082A-478B-A8F9-3B2FFFD16C97}" srcId="{A852EB5B-1221-4ADA-A6E7-240B2AC6B6D7}" destId="{7B3AF502-7FFF-4C05-A108-E7A3893A68E5}" srcOrd="1" destOrd="0" parTransId="{656D11B3-58F9-4F75-8576-FA27D583A33A}" sibTransId="{224BCEA1-82D2-4D3F-BD87-3DCF7D0E909C}"/>
    <dgm:cxn modelId="{52D55878-6421-4B07-AF74-10AE4D01027D}" type="presOf" srcId="{18685B93-E726-4178-B792-3196D4030369}" destId="{065A6F14-A705-4DAD-86FD-10DFE0002A8B}" srcOrd="0" destOrd="0" presId="urn:microsoft.com/office/officeart/2005/8/layout/process1"/>
    <dgm:cxn modelId="{95BFB2EC-F284-4077-914C-673CBB91ED1F}" type="presOf" srcId="{ED50F651-DD50-4007-B784-3D3C30BE4A9D}" destId="{EDC70983-7689-4FBD-95D4-CE6511CC4EB9}" srcOrd="0" destOrd="0" presId="urn:microsoft.com/office/officeart/2005/8/layout/process1"/>
    <dgm:cxn modelId="{5BE5CA66-0C14-455D-B1B0-6A34E843D1EB}" type="presOf" srcId="{A852EB5B-1221-4ADA-A6E7-240B2AC6B6D7}" destId="{8CE7589F-DE12-4E12-B27D-FCC2BC47A4E5}" srcOrd="0" destOrd="0" presId="urn:microsoft.com/office/officeart/2005/8/layout/process1"/>
    <dgm:cxn modelId="{43822AC9-03BA-4F1E-A951-5C003C1645C3}" srcId="{A852EB5B-1221-4ADA-A6E7-240B2AC6B6D7}" destId="{2B022818-6D90-4875-96AC-971704586E7C}" srcOrd="0" destOrd="0" parTransId="{993DB31F-DC09-4248-A337-2242B540E114}" sibTransId="{3ED50824-F792-461F-B2B8-407CCBC3C707}"/>
    <dgm:cxn modelId="{BE3F2315-0C69-494B-A16B-DA38F392FE1E}" type="presOf" srcId="{3ED50824-F792-461F-B2B8-407CCBC3C707}" destId="{FB126ECE-0BDE-4F22-9DA4-882D42EBD97A}" srcOrd="0" destOrd="0" presId="urn:microsoft.com/office/officeart/2005/8/layout/process1"/>
    <dgm:cxn modelId="{5CD654EE-4AED-44E2-A240-CA9B8360DC36}" type="presOf" srcId="{3ED50824-F792-461F-B2B8-407CCBC3C707}" destId="{9758EF24-61C9-4E57-95AB-74B0E5E655C2}" srcOrd="1" destOrd="0" presId="urn:microsoft.com/office/officeart/2005/8/layout/process1"/>
    <dgm:cxn modelId="{611B5D6B-34CE-4568-BE40-282C9D2DFA64}" type="presOf" srcId="{2B022818-6D90-4875-96AC-971704586E7C}" destId="{6FA2557E-FBD3-4FBE-9662-2D3406B63ED9}" srcOrd="0" destOrd="0" presId="urn:microsoft.com/office/officeart/2005/8/layout/process1"/>
    <dgm:cxn modelId="{4EE7DDD7-8C8C-46FC-BCC7-6E5542791FBD}" type="presOf" srcId="{7B3AF502-7FFF-4C05-A108-E7A3893A68E5}" destId="{0C0FC1CA-8B0D-4DAB-AB15-0B8AD42A4541}" srcOrd="0" destOrd="0" presId="urn:microsoft.com/office/officeart/2005/8/layout/process1"/>
    <dgm:cxn modelId="{9B4E6A36-63D4-4352-A513-604E3F8DCAE2}" type="presOf" srcId="{224BCEA1-82D2-4D3F-BD87-3DCF7D0E909C}" destId="{781897AB-55E4-4F5A-AA09-1C5AFD6F002E}" srcOrd="0" destOrd="0" presId="urn:microsoft.com/office/officeart/2005/8/layout/process1"/>
    <dgm:cxn modelId="{F60813F4-28C9-4B7E-BCA8-99EF3FE73B76}" type="presOf" srcId="{224BCEA1-82D2-4D3F-BD87-3DCF7D0E909C}" destId="{0EC54ACC-B2A9-4F74-9618-472E5868697E}" srcOrd="1" destOrd="0" presId="urn:microsoft.com/office/officeart/2005/8/layout/process1"/>
    <dgm:cxn modelId="{4A6D2689-B52A-4652-A629-33A0AEC98DFF}" type="presOf" srcId="{18685B93-E726-4178-B792-3196D4030369}" destId="{AAC3D099-77C1-4780-9F9E-86BFEFDE71C8}" srcOrd="1" destOrd="0" presId="urn:microsoft.com/office/officeart/2005/8/layout/process1"/>
    <dgm:cxn modelId="{8D8563E8-8A8D-4EC9-9C86-FCDBD18DDD7A}" srcId="{A852EB5B-1221-4ADA-A6E7-240B2AC6B6D7}" destId="{ED42A8B3-A415-4BBF-92AD-08BE597704C0}" srcOrd="2" destOrd="0" parTransId="{4D8AA792-FA2E-4EED-98D3-024E8C64F4FA}" sibTransId="{18685B93-E726-4178-B792-3196D4030369}"/>
    <dgm:cxn modelId="{F3BC161E-CC2E-4F81-A493-3CB8495981F1}" srcId="{A852EB5B-1221-4ADA-A6E7-240B2AC6B6D7}" destId="{ED50F651-DD50-4007-B784-3D3C30BE4A9D}" srcOrd="3" destOrd="0" parTransId="{3CBED595-FCD6-458B-9733-616496925F6F}" sibTransId="{039832E7-24F7-48F3-8D0C-CA17B1861914}"/>
    <dgm:cxn modelId="{6ABB9DEC-78E5-44DA-ADA1-D189A6035BFD}" type="presParOf" srcId="{8CE7589F-DE12-4E12-B27D-FCC2BC47A4E5}" destId="{6FA2557E-FBD3-4FBE-9662-2D3406B63ED9}" srcOrd="0" destOrd="0" presId="urn:microsoft.com/office/officeart/2005/8/layout/process1"/>
    <dgm:cxn modelId="{A44C2194-B3E2-4A99-8038-449FE72F38A8}" type="presParOf" srcId="{8CE7589F-DE12-4E12-B27D-FCC2BC47A4E5}" destId="{FB126ECE-0BDE-4F22-9DA4-882D42EBD97A}" srcOrd="1" destOrd="0" presId="urn:microsoft.com/office/officeart/2005/8/layout/process1"/>
    <dgm:cxn modelId="{598B6DBD-7F05-47B9-94A2-F11C0BF7B115}" type="presParOf" srcId="{FB126ECE-0BDE-4F22-9DA4-882D42EBD97A}" destId="{9758EF24-61C9-4E57-95AB-74B0E5E655C2}" srcOrd="0" destOrd="0" presId="urn:microsoft.com/office/officeart/2005/8/layout/process1"/>
    <dgm:cxn modelId="{C1E3B3AB-E772-43F7-9E8B-9912171EBD96}" type="presParOf" srcId="{8CE7589F-DE12-4E12-B27D-FCC2BC47A4E5}" destId="{0C0FC1CA-8B0D-4DAB-AB15-0B8AD42A4541}" srcOrd="2" destOrd="0" presId="urn:microsoft.com/office/officeart/2005/8/layout/process1"/>
    <dgm:cxn modelId="{0869C954-6CB1-48F8-9CCE-EE9D21EE438A}" type="presParOf" srcId="{8CE7589F-DE12-4E12-B27D-FCC2BC47A4E5}" destId="{781897AB-55E4-4F5A-AA09-1C5AFD6F002E}" srcOrd="3" destOrd="0" presId="urn:microsoft.com/office/officeart/2005/8/layout/process1"/>
    <dgm:cxn modelId="{779DF845-2EDF-48A6-B613-785AE2E9606B}" type="presParOf" srcId="{781897AB-55E4-4F5A-AA09-1C5AFD6F002E}" destId="{0EC54ACC-B2A9-4F74-9618-472E5868697E}" srcOrd="0" destOrd="0" presId="urn:microsoft.com/office/officeart/2005/8/layout/process1"/>
    <dgm:cxn modelId="{91E62C50-ADFF-4096-A9E1-732B63D15164}" type="presParOf" srcId="{8CE7589F-DE12-4E12-B27D-FCC2BC47A4E5}" destId="{3BD4E8B2-D596-4AAB-AA62-1F72C7EA5356}" srcOrd="4" destOrd="0" presId="urn:microsoft.com/office/officeart/2005/8/layout/process1"/>
    <dgm:cxn modelId="{46EBC745-9FC9-426F-BE58-40354093508E}" type="presParOf" srcId="{8CE7589F-DE12-4E12-B27D-FCC2BC47A4E5}" destId="{065A6F14-A705-4DAD-86FD-10DFE0002A8B}" srcOrd="5" destOrd="0" presId="urn:microsoft.com/office/officeart/2005/8/layout/process1"/>
    <dgm:cxn modelId="{877ACB6E-E372-4996-AD7F-F0590CA72644}" type="presParOf" srcId="{065A6F14-A705-4DAD-86FD-10DFE0002A8B}" destId="{AAC3D099-77C1-4780-9F9E-86BFEFDE71C8}" srcOrd="0" destOrd="0" presId="urn:microsoft.com/office/officeart/2005/8/layout/process1"/>
    <dgm:cxn modelId="{7E0ACCB0-1B16-4D2B-AB9C-A15D1477688E}" type="presParOf" srcId="{8CE7589F-DE12-4E12-B27D-FCC2BC47A4E5}" destId="{EDC70983-7689-4FBD-95D4-CE6511CC4EB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2557E-FBD3-4FBE-9662-2D3406B63ED9}">
      <dsp:nvSpPr>
        <dsp:cNvPr id="0" name=""/>
        <dsp:cNvSpPr/>
      </dsp:nvSpPr>
      <dsp:spPr>
        <a:xfrm>
          <a:off x="3922" y="1382156"/>
          <a:ext cx="1714793" cy="13664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100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백</a:t>
          </a:r>
          <a:endParaRPr lang="es-ES" sz="28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43945" y="1422179"/>
        <a:ext cx="1634747" cy="1286430"/>
      </dsp:txXfrm>
    </dsp:sp>
    <dsp:sp modelId="{FB126ECE-0BDE-4F22-9DA4-882D42EBD97A}">
      <dsp:nvSpPr>
        <dsp:cNvPr id="0" name=""/>
        <dsp:cNvSpPr/>
      </dsp:nvSpPr>
      <dsp:spPr>
        <a:xfrm>
          <a:off x="1890195" y="1852760"/>
          <a:ext cx="363536" cy="425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890195" y="1937814"/>
        <a:ext cx="254475" cy="255160"/>
      </dsp:txXfrm>
    </dsp:sp>
    <dsp:sp modelId="{0C0FC1CA-8B0D-4DAB-AB15-0B8AD42A4541}">
      <dsp:nvSpPr>
        <dsp:cNvPr id="0" name=""/>
        <dsp:cNvSpPr/>
      </dsp:nvSpPr>
      <dsp:spPr>
        <a:xfrm>
          <a:off x="2404633" y="1382156"/>
          <a:ext cx="1714793" cy="13664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1000</a:t>
          </a:r>
          <a:r>
            <a:rPr lang="es-ES" sz="2700" kern="1200" dirty="0" smtClean="0"/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천</a:t>
          </a:r>
          <a:endParaRPr lang="es-ES" sz="27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2444656" y="1422179"/>
        <a:ext cx="1634747" cy="1286430"/>
      </dsp:txXfrm>
    </dsp:sp>
    <dsp:sp modelId="{781897AB-55E4-4F5A-AA09-1C5AFD6F002E}">
      <dsp:nvSpPr>
        <dsp:cNvPr id="0" name=""/>
        <dsp:cNvSpPr/>
      </dsp:nvSpPr>
      <dsp:spPr>
        <a:xfrm>
          <a:off x="4290906" y="1852760"/>
          <a:ext cx="363536" cy="425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4290906" y="1937814"/>
        <a:ext cx="254475" cy="255160"/>
      </dsp:txXfrm>
    </dsp:sp>
    <dsp:sp modelId="{3BD4E8B2-D596-4AAB-AA62-1F72C7EA5356}">
      <dsp:nvSpPr>
        <dsp:cNvPr id="0" name=""/>
        <dsp:cNvSpPr/>
      </dsp:nvSpPr>
      <dsp:spPr>
        <a:xfrm>
          <a:off x="4805344" y="1382156"/>
          <a:ext cx="1714793" cy="13664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10,000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만</a:t>
          </a:r>
          <a:endParaRPr lang="es-ES" sz="27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4845367" y="1422179"/>
        <a:ext cx="1634747" cy="1286430"/>
      </dsp:txXfrm>
    </dsp:sp>
    <dsp:sp modelId="{065A6F14-A705-4DAD-86FD-10DFE0002A8B}">
      <dsp:nvSpPr>
        <dsp:cNvPr id="0" name=""/>
        <dsp:cNvSpPr/>
      </dsp:nvSpPr>
      <dsp:spPr>
        <a:xfrm>
          <a:off x="6691617" y="1852760"/>
          <a:ext cx="363536" cy="425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6691617" y="1937814"/>
        <a:ext cx="254475" cy="255160"/>
      </dsp:txXfrm>
    </dsp:sp>
    <dsp:sp modelId="{EDC70983-7689-4FBD-95D4-CE6511CC4EB9}">
      <dsp:nvSpPr>
        <dsp:cNvPr id="0" name=""/>
        <dsp:cNvSpPr/>
      </dsp:nvSpPr>
      <dsp:spPr>
        <a:xfrm>
          <a:off x="7206055" y="1382156"/>
          <a:ext cx="1714793" cy="13664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100,000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십만</a:t>
          </a:r>
          <a:endParaRPr lang="es-ES" sz="36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7246078" y="1422179"/>
        <a:ext cx="1634747" cy="1286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2557E-FBD3-4FBE-9662-2D3406B63ED9}">
      <dsp:nvSpPr>
        <dsp:cNvPr id="0" name=""/>
        <dsp:cNvSpPr/>
      </dsp:nvSpPr>
      <dsp:spPr>
        <a:xfrm>
          <a:off x="72006" y="1430384"/>
          <a:ext cx="1714793" cy="1270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1000,000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백만</a:t>
          </a:r>
          <a:endParaRPr lang="es-ES" sz="28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109204" y="1467582"/>
        <a:ext cx="1640397" cy="1195623"/>
      </dsp:txXfrm>
    </dsp:sp>
    <dsp:sp modelId="{FB126ECE-0BDE-4F22-9DA4-882D42EBD97A}">
      <dsp:nvSpPr>
        <dsp:cNvPr id="0" name=""/>
        <dsp:cNvSpPr/>
      </dsp:nvSpPr>
      <dsp:spPr>
        <a:xfrm>
          <a:off x="1941258" y="1852760"/>
          <a:ext cx="327451" cy="425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941258" y="1937814"/>
        <a:ext cx="229216" cy="255160"/>
      </dsp:txXfrm>
    </dsp:sp>
    <dsp:sp modelId="{0C0FC1CA-8B0D-4DAB-AB15-0B8AD42A4541}">
      <dsp:nvSpPr>
        <dsp:cNvPr id="0" name=""/>
        <dsp:cNvSpPr/>
      </dsp:nvSpPr>
      <dsp:spPr>
        <a:xfrm>
          <a:off x="2404633" y="1430384"/>
          <a:ext cx="1714793" cy="1270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10,000,000</a:t>
          </a:r>
          <a:r>
            <a:rPr lang="es-E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천만</a:t>
          </a:r>
          <a:endParaRPr lang="es-ES" sz="27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2441831" y="1467582"/>
        <a:ext cx="1640397" cy="1195623"/>
      </dsp:txXfrm>
    </dsp:sp>
    <dsp:sp modelId="{781897AB-55E4-4F5A-AA09-1C5AFD6F002E}">
      <dsp:nvSpPr>
        <dsp:cNvPr id="0" name=""/>
        <dsp:cNvSpPr/>
      </dsp:nvSpPr>
      <dsp:spPr>
        <a:xfrm>
          <a:off x="4290906" y="1852760"/>
          <a:ext cx="363536" cy="425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4290906" y="1937814"/>
        <a:ext cx="254475" cy="255160"/>
      </dsp:txXfrm>
    </dsp:sp>
    <dsp:sp modelId="{3BD4E8B2-D596-4AAB-AA62-1F72C7EA5356}">
      <dsp:nvSpPr>
        <dsp:cNvPr id="0" name=""/>
        <dsp:cNvSpPr/>
      </dsp:nvSpPr>
      <dsp:spPr>
        <a:xfrm>
          <a:off x="4805344" y="1430384"/>
          <a:ext cx="1714793" cy="1270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100,000,000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억</a:t>
          </a:r>
          <a:endParaRPr lang="es-ES" sz="36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4842542" y="1467582"/>
        <a:ext cx="1640397" cy="1195623"/>
      </dsp:txXfrm>
    </dsp:sp>
    <dsp:sp modelId="{065A6F14-A705-4DAD-86FD-10DFE0002A8B}">
      <dsp:nvSpPr>
        <dsp:cNvPr id="0" name=""/>
        <dsp:cNvSpPr/>
      </dsp:nvSpPr>
      <dsp:spPr>
        <a:xfrm>
          <a:off x="6672301" y="1852760"/>
          <a:ext cx="322587" cy="425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6672301" y="1937814"/>
        <a:ext cx="225811" cy="255160"/>
      </dsp:txXfrm>
    </dsp:sp>
    <dsp:sp modelId="{EDC70983-7689-4FBD-95D4-CE6511CC4EB9}">
      <dsp:nvSpPr>
        <dsp:cNvPr id="0" name=""/>
        <dsp:cNvSpPr/>
      </dsp:nvSpPr>
      <dsp:spPr>
        <a:xfrm>
          <a:off x="7128793" y="1430384"/>
          <a:ext cx="1714793" cy="1270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1,000,000,000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s-ES" sz="36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십억</a:t>
          </a:r>
          <a:endParaRPr lang="es-ES" sz="36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7165991" y="1467582"/>
        <a:ext cx="1640397" cy="1195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="" xmlns:a16="http://schemas.microsoft.com/office/drawing/2014/main" id="{697F599F-E4EB-4424-B6A2-4124D8EE5D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E4ADC7EC-F320-466A-AF18-ADF6BF5DE3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25339-A643-403D-B20A-5AE52BA9BF2A}" type="datetimeFigureOut">
              <a:rPr lang="es-ES" smtClean="0"/>
              <a:t>10/03/2021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ECCAAF24-8899-46D6-8DF5-598E495C72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DD1E780A-52BE-4EFF-9B07-7DEE06AD57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DF877-DB1C-4C55-9A45-24FE603B0B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7007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848914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F844EED-B693-4880-A778-5BEA616F6A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19185" y="1457550"/>
            <a:ext cx="5153025" cy="3448050"/>
          </a:xfrm>
          <a:prstGeom prst="rect">
            <a:avLst/>
          </a:prstGeom>
        </p:spPr>
      </p:pic>
      <p:sp>
        <p:nvSpPr>
          <p:cNvPr id="17" name="Google Shape;11;p2"/>
          <p:cNvSpPr/>
          <p:nvPr/>
        </p:nvSpPr>
        <p:spPr>
          <a:xfrm>
            <a:off x="6471723" y="3836949"/>
            <a:ext cx="935921" cy="970757"/>
          </a:xfrm>
          <a:prstGeom prst="ellipse">
            <a:avLst/>
          </a:prstGeom>
          <a:solidFill>
            <a:srgbClr val="00B0F0">
              <a:alpha val="7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8" name="Google Shape;14;p2"/>
          <p:cNvSpPr/>
          <p:nvPr/>
        </p:nvSpPr>
        <p:spPr>
          <a:xfrm>
            <a:off x="1744736" y="1046724"/>
            <a:ext cx="942643" cy="915202"/>
          </a:xfrm>
          <a:prstGeom prst="ellipse">
            <a:avLst/>
          </a:prstGeom>
          <a:solidFill>
            <a:schemeClr val="accent2">
              <a:alpha val="56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9" name="Google Shape;36;p2"/>
          <p:cNvSpPr/>
          <p:nvPr/>
        </p:nvSpPr>
        <p:spPr>
          <a:xfrm>
            <a:off x="6391907" y="1068182"/>
            <a:ext cx="880303" cy="854579"/>
          </a:xfrm>
          <a:prstGeom prst="ellipse">
            <a:avLst/>
          </a:prstGeom>
          <a:solidFill>
            <a:schemeClr val="accent5">
              <a:alpha val="55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20" name="Imagen 1" descr="Imagen 1"/>
          <p:cNvPicPr>
            <a:picLocks noChangeAspect="1"/>
          </p:cNvPicPr>
          <p:nvPr/>
        </p:nvPicPr>
        <p:blipFill>
          <a:blip r:embed="rId4">
            <a:alphaModFix amt="50000"/>
          </a:blip>
          <a:srcRect l="6225" t="10352" r="9787" b="11090"/>
          <a:stretch>
            <a:fillRect/>
          </a:stretch>
        </p:blipFill>
        <p:spPr>
          <a:xfrm>
            <a:off x="1484696" y="3888733"/>
            <a:ext cx="1075136" cy="919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cubicBezTo>
                  <a:pt x="4831" y="0"/>
                  <a:pt x="0" y="4837"/>
                  <a:pt x="0" y="10800"/>
                </a:cubicBezTo>
                <a:cubicBezTo>
                  <a:pt x="0" y="16763"/>
                  <a:pt x="4831" y="21600"/>
                  <a:pt x="10796" y="21600"/>
                </a:cubicBezTo>
                <a:cubicBezTo>
                  <a:pt x="16761" y="21600"/>
                  <a:pt x="21600" y="16763"/>
                  <a:pt x="21600" y="10800"/>
                </a:cubicBezTo>
                <a:cubicBezTo>
                  <a:pt x="21600" y="4837"/>
                  <a:pt x="16761" y="0"/>
                  <a:pt x="10796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" name="Picture 3" descr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98" y="158530"/>
            <a:ext cx="2591602" cy="1213557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Módulo 1: Hangeul y Gramática Básica"/>
          <p:cNvSpPr txBox="1">
            <a:spLocks noGrp="1"/>
          </p:cNvSpPr>
          <p:nvPr>
            <p:ph type="title"/>
          </p:nvPr>
        </p:nvSpPr>
        <p:spPr>
          <a:xfrm>
            <a:off x="2439288" y="1853098"/>
            <a:ext cx="4102166" cy="1427823"/>
          </a:xfrm>
          <a:prstGeom prst="rect">
            <a:avLst/>
          </a:prstGeom>
        </p:spPr>
        <p:txBody>
          <a:bodyPr/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endParaRPr dirty="0"/>
          </a:p>
        </p:txBody>
      </p:sp>
      <p:pic>
        <p:nvPicPr>
          <p:cNvPr id="24" name="Imagen 38" descr="Imagen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4974" y="1299847"/>
            <a:ext cx="594844" cy="40895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  <p:sp>
        <p:nvSpPr>
          <p:cNvPr id="25" name="Rectangle 10"/>
          <p:cNvSpPr/>
          <p:nvPr/>
        </p:nvSpPr>
        <p:spPr>
          <a:xfrm>
            <a:off x="-1" y="165099"/>
            <a:ext cx="127001" cy="127001"/>
          </a:xfrm>
          <a:prstGeom prst="rect">
            <a:avLst/>
          </a:prstGeom>
          <a:solidFill>
            <a:srgbClr val="F8F9F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00"/>
            </a:lvl1pPr>
          </a:lstStyle>
          <a:p>
            <a:r>
              <a:t> </a:t>
            </a:r>
          </a:p>
        </p:txBody>
      </p:sp>
      <p:sp>
        <p:nvSpPr>
          <p:cNvPr id="26" name="CuadroTexto 44"/>
          <p:cNvSpPr txBox="1"/>
          <p:nvPr/>
        </p:nvSpPr>
        <p:spPr>
          <a:xfrm>
            <a:off x="6469196" y="1335047"/>
            <a:ext cx="63144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222222"/>
                </a:solidFill>
              </a:defRPr>
            </a:lvl1pPr>
          </a:lstStyle>
          <a:p>
            <a:pPr>
              <a:defRPr>
                <a:latin typeface="Bodoni MT Black"/>
                <a:ea typeface="Bodoni MT Black"/>
                <a:cs typeface="Bodoni MT Black"/>
                <a:sym typeface="Bodoni MT Black"/>
              </a:defRPr>
            </a:pPr>
            <a:r>
              <a:rPr>
                <a:latin typeface="+mn-lt"/>
                <a:ea typeface="+mn-ea"/>
                <a:cs typeface="+mn-cs"/>
                <a:sym typeface="Arial"/>
              </a:rPr>
              <a:t>한국어</a:t>
            </a:r>
          </a:p>
        </p:txBody>
      </p:sp>
      <p:pic>
        <p:nvPicPr>
          <p:cNvPr id="27" name="Imagen 46" descr="Imagen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9099" y="3969489"/>
            <a:ext cx="324598" cy="664138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200"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6" name="Módulo 1 - Clase x: Tipo de clas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Módulo 1 - Clase x: Tipo de clase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3"/>
          <p:cNvSpPr/>
          <p:nvPr/>
        </p:nvSpPr>
        <p:spPr>
          <a:xfrm>
            <a:off x="218185" y="4572534"/>
            <a:ext cx="8808599" cy="478030"/>
          </a:xfrm>
          <a:prstGeom prst="roundRect">
            <a:avLst>
              <a:gd name="adj" fmla="val 16667"/>
            </a:avLst>
          </a:prstGeom>
          <a:solidFill>
            <a:srgbClr val="CC0066">
              <a:alpha val="16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773022" y="4591842"/>
            <a:ext cx="393319" cy="3987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b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fld id="{86CB4B4D-7CA3-9044-876B-883B54F8677D}" type="slidenum">
              <a:t>‹Nº›</a:t>
            </a:fld>
            <a:endParaRPr dirty="0"/>
          </a:p>
        </p:txBody>
      </p:sp>
      <p:pic>
        <p:nvPicPr>
          <p:cNvPr id="5" name="Gráfico 6" descr="Gráfico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85" y="4572534"/>
            <a:ext cx="478030" cy="47803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onector recto 41"/>
          <p:cNvSpPr/>
          <p:nvPr/>
        </p:nvSpPr>
        <p:spPr>
          <a:xfrm flipV="1">
            <a:off x="183733" y="492268"/>
            <a:ext cx="6908547" cy="33395"/>
          </a:xfrm>
          <a:prstGeom prst="line">
            <a:avLst/>
          </a:prstGeom>
          <a:ln w="12700">
            <a:solidFill>
              <a:srgbClr val="C00000">
                <a:alpha val="22000"/>
              </a:srgbClr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pic>
        <p:nvPicPr>
          <p:cNvPr id="7" name="Imagen 11" descr="Imagen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63196" y="4616890"/>
            <a:ext cx="1031907" cy="42556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Módulo 1 - Clase x: Tipo de clase"/>
          <p:cNvSpPr txBox="1">
            <a:spLocks noGrp="1"/>
          </p:cNvSpPr>
          <p:nvPr>
            <p:ph type="title"/>
          </p:nvPr>
        </p:nvSpPr>
        <p:spPr>
          <a:xfrm>
            <a:off x="183734" y="248243"/>
            <a:ext cx="4584819" cy="224718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/>
          </a:bodyPr>
          <a:lstStyle/>
          <a:p>
            <a:r>
              <a:t>Módulo 1 - Clase x: Tipo de clase</a:t>
            </a:r>
          </a:p>
        </p:txBody>
      </p:sp>
      <p:sp>
        <p:nvSpPr>
          <p:cNvPr id="9" name="CuadroTexto 1"/>
          <p:cNvSpPr txBox="1"/>
          <p:nvPr/>
        </p:nvSpPr>
        <p:spPr>
          <a:xfrm>
            <a:off x="8493634" y="4822788"/>
            <a:ext cx="478030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000" b="1">
                <a:solidFill>
                  <a:srgbClr val="000000"/>
                </a:solidFill>
              </a:defRPr>
            </a:lvl1pPr>
          </a:lstStyle>
          <a:p>
            <a:r>
              <a:rPr dirty="0"/>
              <a:t>.com</a:t>
            </a:r>
          </a:p>
        </p:txBody>
      </p:sp>
      <p:sp>
        <p:nvSpPr>
          <p:cNvPr id="10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1</a:t>
            </a:r>
          </a:p>
          <a:p>
            <a:pPr lvl="1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389;p15"/>
          <p:cNvSpPr txBox="1">
            <a:spLocks noGrp="1"/>
          </p:cNvSpPr>
          <p:nvPr>
            <p:ph type="ctrTitle"/>
          </p:nvPr>
        </p:nvSpPr>
        <p:spPr>
          <a:xfrm>
            <a:off x="2757299" y="1563638"/>
            <a:ext cx="3629401" cy="1763556"/>
          </a:xfrm>
          <a:prstGeom prst="rect">
            <a:avLst/>
          </a:prstGeom>
        </p:spPr>
        <p:txBody>
          <a:bodyPr anchor="t">
            <a:normAutofit fontScale="90000"/>
          </a:bodyPr>
          <a:lstStyle/>
          <a:p>
            <a:pPr>
              <a:defRPr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es-ES" sz="2700" dirty="0">
                <a:solidFill>
                  <a:schemeClr val="bg1"/>
                </a:solidFill>
              </a:rPr>
              <a:t>Módulo 2: </a:t>
            </a:r>
            <a:br>
              <a:rPr lang="es-ES" sz="2700" dirty="0">
                <a:solidFill>
                  <a:schemeClr val="bg1"/>
                </a:solidFill>
              </a:rPr>
            </a:br>
            <a:r>
              <a:rPr lang="es-ES" sz="2700" dirty="0">
                <a:solidFill>
                  <a:schemeClr val="bg1"/>
                </a:solidFill>
              </a:rPr>
              <a:t>Conversación básica</a:t>
            </a:r>
            <a:r>
              <a:rPr lang="es-ES" sz="2200" dirty="0">
                <a:solidFill>
                  <a:schemeClr val="bg1"/>
                </a:solidFill>
              </a:rPr>
              <a:t/>
            </a:r>
            <a:br>
              <a:rPr lang="es-ES" sz="2200" dirty="0">
                <a:solidFill>
                  <a:schemeClr val="bg1"/>
                </a:solidFill>
              </a:rPr>
            </a:br>
            <a:r>
              <a:rPr lang="es-ES" sz="1100" dirty="0">
                <a:solidFill>
                  <a:srgbClr val="000000"/>
                </a:solidFill>
              </a:rPr>
              <a:t/>
            </a:r>
            <a:br>
              <a:rPr lang="es-ES" sz="1100" dirty="0">
                <a:solidFill>
                  <a:srgbClr val="000000"/>
                </a:solidFill>
              </a:rPr>
            </a:br>
            <a:r>
              <a:rPr lang="es-ES" sz="2200" dirty="0">
                <a:solidFill>
                  <a:srgbClr val="030405"/>
                </a:solidFill>
              </a:rPr>
              <a:t>Clase 7</a:t>
            </a:r>
            <a:r>
              <a:rPr lang="es-ES" sz="2200" dirty="0" smtClean="0">
                <a:solidFill>
                  <a:srgbClr val="030405"/>
                </a:solidFill>
              </a:rPr>
              <a:t>: Números</a:t>
            </a:r>
            <a:br>
              <a:rPr lang="es-ES" sz="2200" dirty="0" smtClean="0">
                <a:solidFill>
                  <a:srgbClr val="030405"/>
                </a:solidFill>
              </a:rPr>
            </a:br>
            <a:r>
              <a:rPr lang="es-ES" sz="2200" dirty="0" smtClean="0">
                <a:solidFill>
                  <a:srgbClr val="030405"/>
                </a:solidFill>
              </a:rPr>
              <a:t> </a:t>
            </a:r>
            <a:r>
              <a:rPr lang="es-ES" sz="2200" dirty="0" err="1" smtClean="0">
                <a:solidFill>
                  <a:srgbClr val="030405"/>
                </a:solidFill>
              </a:rPr>
              <a:t>Shino</a:t>
            </a:r>
            <a:r>
              <a:rPr lang="es-ES" sz="2200" dirty="0" smtClean="0">
                <a:solidFill>
                  <a:srgbClr val="030405"/>
                </a:solidFill>
              </a:rPr>
              <a:t>-Coreanos </a:t>
            </a:r>
            <a:endParaRPr lang="es-ES" sz="2200" dirty="0">
              <a:solidFill>
                <a:srgbClr val="030405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656531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</a:t>
            </a:r>
            <a:r>
              <a:rPr lang="es-ES" sz="1400" dirty="0" smtClean="0"/>
              <a:t>7: Números </a:t>
            </a:r>
            <a:r>
              <a:rPr lang="es-ES" sz="1400" dirty="0" err="1" smtClean="0"/>
              <a:t>shino</a:t>
            </a:r>
            <a:r>
              <a:rPr lang="es-ES" sz="1400" dirty="0" smtClean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656976"/>
            <a:ext cx="4968552" cy="4570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endParaRPr lang="es-ES" altLang="ko-KR" b="1" dirty="0">
              <a:solidFill>
                <a:srgbClr val="0070C0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b="1" dirty="0">
                <a:solidFill>
                  <a:srgbClr val="0070C0"/>
                </a:solidFill>
              </a:rPr>
              <a:t>Números coreanos 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b="1" dirty="0">
              <a:solidFill>
                <a:srgbClr val="0070C0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dirty="0">
                <a:solidFill>
                  <a:schemeClr val="bg2">
                    <a:lumMod val="50000"/>
                  </a:schemeClr>
                </a:solidFill>
              </a:rPr>
              <a:t>En coreano hay 2 sistemas de escribir y decir los números</a:t>
            </a:r>
            <a:r>
              <a:rPr lang="es-ES" altLang="ko-KR" sz="1800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100" b="1" kern="1200" dirty="0" smtClean="0">
              <a:solidFill>
                <a:srgbClr val="030405"/>
              </a:solidFill>
            </a:endParaRPr>
          </a:p>
          <a:p>
            <a:pPr marL="285750" lvl="1" indent="-285750">
              <a:buFontTx/>
              <a:buChar char="-"/>
              <a:defRPr>
                <a:solidFill>
                  <a:srgbClr val="000000"/>
                </a:solidFill>
              </a:defRPr>
            </a:pPr>
            <a:r>
              <a:rPr lang="es-ES" sz="1800" kern="1200" dirty="0" smtClean="0">
                <a:solidFill>
                  <a:srgbClr val="030405"/>
                </a:solidFill>
              </a:rPr>
              <a:t>La forma adaptada de la antigua pronunciación </a:t>
            </a:r>
            <a:r>
              <a:rPr lang="es-ES" sz="1800" b="1" kern="1200" dirty="0" smtClean="0">
                <a:solidFill>
                  <a:srgbClr val="030405"/>
                </a:solidFill>
              </a:rPr>
              <a:t>coreana del chino.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rgbClr val="030405"/>
                </a:solidFill>
              </a:rPr>
              <a:t>	</a:t>
            </a:r>
            <a:r>
              <a:rPr lang="ko-KR" altLang="es-ES" sz="1800" b="1" kern="1200" dirty="0" smtClean="0">
                <a:solidFill>
                  <a:srgbClr val="030405"/>
                </a:solidFill>
              </a:rPr>
              <a:t>일 </a:t>
            </a:r>
            <a:r>
              <a:rPr lang="es-ES" altLang="ko-KR" sz="1800" b="1" kern="1200" dirty="0" smtClean="0">
                <a:solidFill>
                  <a:srgbClr val="030405"/>
                </a:solidFill>
              </a:rPr>
              <a:t>(1), </a:t>
            </a:r>
            <a:r>
              <a:rPr lang="ko-KR" altLang="es-ES" sz="1800" b="1" kern="1200" dirty="0" smtClean="0">
                <a:solidFill>
                  <a:srgbClr val="030405"/>
                </a:solidFill>
              </a:rPr>
              <a:t>이 </a:t>
            </a:r>
            <a:r>
              <a:rPr lang="es-ES" altLang="ko-KR" sz="1800" b="1" kern="1200" dirty="0" smtClean="0">
                <a:solidFill>
                  <a:srgbClr val="030405"/>
                </a:solidFill>
              </a:rPr>
              <a:t>(2), </a:t>
            </a:r>
            <a:r>
              <a:rPr lang="ko-KR" altLang="es-ES" sz="1800" b="1" kern="1200" dirty="0" smtClean="0">
                <a:solidFill>
                  <a:srgbClr val="030405"/>
                </a:solidFill>
              </a:rPr>
              <a:t>삼 </a:t>
            </a:r>
            <a:r>
              <a:rPr lang="es-ES" altLang="ko-KR" sz="1800" b="1" kern="1200" dirty="0" smtClean="0">
                <a:solidFill>
                  <a:srgbClr val="030405"/>
                </a:solidFill>
              </a:rPr>
              <a:t>(3)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kern="1200" dirty="0" smtClean="0">
              <a:solidFill>
                <a:srgbClr val="030405"/>
              </a:solidFill>
            </a:endParaRPr>
          </a:p>
          <a:p>
            <a:pPr marL="285750" lvl="1" indent="-285750">
              <a:buFontTx/>
              <a:buChar char="-"/>
              <a:defRPr>
                <a:solidFill>
                  <a:srgbClr val="000000"/>
                </a:solidFill>
              </a:defRPr>
            </a:pPr>
            <a:r>
              <a:rPr lang="es-ES" altLang="ko-KR" sz="1800" dirty="0">
                <a:solidFill>
                  <a:schemeClr val="bg2">
                    <a:lumMod val="50000"/>
                  </a:schemeClr>
                </a:solidFill>
              </a:rPr>
              <a:t>La forma coreana nativa, nacida tras la creación del hang</a:t>
            </a:r>
            <a:r>
              <a:rPr lang="es-ES" sz="1800" kern="1200" dirty="0">
                <a:solidFill>
                  <a:srgbClr val="030405"/>
                </a:solidFill>
              </a:rPr>
              <a:t>ŭl. 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>
                <a:solidFill>
                  <a:srgbClr val="030405"/>
                </a:solidFill>
              </a:rPr>
              <a:t>	</a:t>
            </a:r>
            <a:r>
              <a:rPr lang="ko-KR" altLang="es-ES" sz="1800" b="1" kern="1200" dirty="0">
                <a:solidFill>
                  <a:srgbClr val="030405"/>
                </a:solidFill>
              </a:rPr>
              <a:t>하나 </a:t>
            </a:r>
            <a:r>
              <a:rPr lang="es-ES" altLang="ko-KR" sz="1800" b="1" kern="1200" dirty="0">
                <a:solidFill>
                  <a:srgbClr val="030405"/>
                </a:solidFill>
              </a:rPr>
              <a:t>(1), </a:t>
            </a:r>
            <a:r>
              <a:rPr lang="ko-KR" altLang="es-ES" sz="1800" b="1" kern="1200" dirty="0">
                <a:solidFill>
                  <a:srgbClr val="030405"/>
                </a:solidFill>
              </a:rPr>
              <a:t>둘 </a:t>
            </a:r>
            <a:r>
              <a:rPr lang="es-ES" altLang="ko-KR" sz="1800" b="1" kern="1200" dirty="0">
                <a:solidFill>
                  <a:srgbClr val="030405"/>
                </a:solidFill>
              </a:rPr>
              <a:t>(2), </a:t>
            </a:r>
            <a:r>
              <a:rPr lang="ko-KR" altLang="es-ES" sz="1800" b="1" kern="1200" dirty="0">
                <a:solidFill>
                  <a:srgbClr val="030405"/>
                </a:solidFill>
              </a:rPr>
              <a:t>셋 </a:t>
            </a:r>
            <a:r>
              <a:rPr lang="es-ES" altLang="ko-KR" sz="1800" b="1" kern="1200" dirty="0">
                <a:solidFill>
                  <a:srgbClr val="030405"/>
                </a:solidFill>
              </a:rPr>
              <a:t>(3)</a:t>
            </a:r>
          </a:p>
          <a:p>
            <a:pPr marL="285750" lvl="1" indent="-285750">
              <a:buFontTx/>
              <a:buChar char="-"/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rgbClr val="030405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33" y="934762"/>
            <a:ext cx="3435846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785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656531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7237"/>
              </p:ext>
            </p:extLst>
          </p:nvPr>
        </p:nvGraphicFramePr>
        <p:xfrm>
          <a:off x="467544" y="1995686"/>
          <a:ext cx="8189823" cy="10668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92088"/>
                <a:gridCol w="538774"/>
                <a:gridCol w="595416"/>
                <a:gridCol w="926202"/>
                <a:gridCol w="661573"/>
                <a:gridCol w="529258"/>
                <a:gridCol w="860045"/>
                <a:gridCol w="793887"/>
                <a:gridCol w="727730"/>
                <a:gridCol w="772491"/>
                <a:gridCol w="992359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2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3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4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5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6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7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8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9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공 </a:t>
                      </a:r>
                      <a:endParaRPr lang="es-ES" altLang="ko-KR" sz="1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1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[Gong]</a:t>
                      </a:r>
                      <a:endParaRPr lang="es-ES" sz="16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일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400" dirty="0" smtClean="0"/>
                        <a:t>[Il]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이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400" dirty="0" smtClean="0"/>
                        <a:t>[I]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삼</a:t>
                      </a:r>
                      <a:r>
                        <a:rPr lang="es-ES" altLang="ko-KR" sz="2000" baseline="0" dirty="0" smtClean="0"/>
                        <a:t> </a:t>
                      </a:r>
                    </a:p>
                    <a:p>
                      <a:pPr algn="ctr"/>
                      <a:r>
                        <a:rPr lang="es-ES" altLang="ko-KR" sz="1400" baseline="0" dirty="0" smtClean="0"/>
                        <a:t>[Sam]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사 </a:t>
                      </a:r>
                      <a:r>
                        <a:rPr lang="es-ES" altLang="ko-KR" sz="1400" dirty="0" smtClean="0"/>
                        <a:t>[Sa]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오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400" dirty="0" smtClean="0"/>
                        <a:t>[O]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육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400" dirty="0" smtClean="0"/>
                        <a:t>[Yuk]</a:t>
                      </a:r>
                      <a:endParaRPr lang="es-ES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칠 </a:t>
                      </a:r>
                      <a:r>
                        <a:rPr lang="es-ES" altLang="ko-KR" sz="1400" dirty="0" smtClean="0"/>
                        <a:t>[Chil]</a:t>
                      </a:r>
                      <a:endParaRPr lang="es-ES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팔 </a:t>
                      </a:r>
                      <a:r>
                        <a:rPr lang="es-ES" altLang="ko-KR" sz="1400" dirty="0" smtClean="0"/>
                        <a:t>[Pal]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구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400" dirty="0" smtClean="0"/>
                        <a:t>[Gu]</a:t>
                      </a:r>
                      <a:endParaRPr lang="es-E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400" dirty="0" smtClean="0"/>
                        <a:t>[Ship]</a:t>
                      </a:r>
                      <a:endParaRPr lang="es-ES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4025" y="3463529"/>
            <a:ext cx="8376859" cy="830995"/>
          </a:xfrm>
          <a:prstGeom prst="rect">
            <a:avLst/>
          </a:prstGeom>
          <a:noFill/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es-ES" sz="1600" dirty="0" smtClean="0">
                <a:solidFill>
                  <a:srgbClr val="030405"/>
                </a:solidFill>
              </a:rPr>
              <a:t>Se </a:t>
            </a:r>
            <a:r>
              <a:rPr lang="es-ES" sz="1600" dirty="0">
                <a:solidFill>
                  <a:srgbClr val="030405"/>
                </a:solidFill>
              </a:rPr>
              <a:t>utilizan mayormente para hablar de </a:t>
            </a:r>
            <a:r>
              <a:rPr lang="es-ES" sz="1600" b="1" dirty="0">
                <a:solidFill>
                  <a:srgbClr val="030405"/>
                </a:solidFill>
              </a:rPr>
              <a:t>dinero</a:t>
            </a:r>
            <a:r>
              <a:rPr lang="es-ES" sz="1600" dirty="0">
                <a:solidFill>
                  <a:srgbClr val="030405"/>
                </a:solidFill>
              </a:rPr>
              <a:t>, </a:t>
            </a:r>
            <a:r>
              <a:rPr lang="es-ES" sz="1600" b="1" dirty="0">
                <a:solidFill>
                  <a:srgbClr val="030405"/>
                </a:solidFill>
              </a:rPr>
              <a:t>medidas</a:t>
            </a:r>
            <a:r>
              <a:rPr lang="es-ES" sz="1600" dirty="0">
                <a:solidFill>
                  <a:srgbClr val="030405"/>
                </a:solidFill>
              </a:rPr>
              <a:t> (kilos, litros, metros…), dar </a:t>
            </a:r>
            <a:r>
              <a:rPr lang="es-ES" sz="1600" b="1" dirty="0">
                <a:solidFill>
                  <a:srgbClr val="030405"/>
                </a:solidFill>
              </a:rPr>
              <a:t>números de </a:t>
            </a:r>
            <a:r>
              <a:rPr lang="es-ES" sz="1600" b="1" dirty="0" smtClean="0">
                <a:solidFill>
                  <a:srgbClr val="030405"/>
                </a:solidFill>
              </a:rPr>
              <a:t>teléfono</a:t>
            </a:r>
            <a:r>
              <a:rPr lang="es-ES" sz="1600" dirty="0" smtClean="0">
                <a:solidFill>
                  <a:srgbClr val="030405"/>
                </a:solidFill>
              </a:rPr>
              <a:t>. </a:t>
            </a:r>
          </a:p>
          <a:p>
            <a:pPr algn="ctr"/>
            <a:r>
              <a:rPr lang="es-ES" sz="1600" dirty="0" smtClean="0">
                <a:solidFill>
                  <a:srgbClr val="030405"/>
                </a:solidFill>
              </a:rPr>
              <a:t>También </a:t>
            </a:r>
            <a:r>
              <a:rPr lang="es-ES" sz="1600" dirty="0">
                <a:solidFill>
                  <a:srgbClr val="030405"/>
                </a:solidFill>
              </a:rPr>
              <a:t>se usan para referirse a los </a:t>
            </a:r>
            <a:r>
              <a:rPr lang="es-ES" sz="1600" b="1" dirty="0">
                <a:solidFill>
                  <a:srgbClr val="030405"/>
                </a:solidFill>
              </a:rPr>
              <a:t>minutos y segundos</a:t>
            </a:r>
            <a:r>
              <a:rPr lang="es-ES" sz="1600" dirty="0">
                <a:solidFill>
                  <a:srgbClr val="030405"/>
                </a:solidFill>
              </a:rPr>
              <a:t> al hablar de la hora. 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95839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656531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16532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직사각형 1"/>
          <p:cNvSpPr/>
          <p:nvPr/>
        </p:nvSpPr>
        <p:spPr>
          <a:xfrm>
            <a:off x="636664" y="2414379"/>
            <a:ext cx="720080" cy="707884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3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4000" dirty="0">
                <a:solidFill>
                  <a:srgbClr val="030405"/>
                </a:solidFill>
              </a:rPr>
              <a:t>십</a:t>
            </a:r>
            <a:endParaRPr kumimoji="0" lang="es-ES" sz="40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3" name="덧셈 기호 2"/>
          <p:cNvSpPr/>
          <p:nvPr/>
        </p:nvSpPr>
        <p:spPr>
          <a:xfrm>
            <a:off x="1507954" y="2501340"/>
            <a:ext cx="576064" cy="533962"/>
          </a:xfrm>
          <a:prstGeom prst="mathPlus">
            <a:avLst/>
          </a:prstGeom>
          <a:solidFill>
            <a:schemeClr val="bg1"/>
          </a:solidFill>
          <a:ln w="25400" cap="flat">
            <a:solidFill>
              <a:schemeClr val="accent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spc="0" normalizeH="0" baseline="0">
              <a:ln>
                <a:noFill/>
              </a:ln>
              <a:solidFill>
                <a:srgbClr val="4A5C65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233704" y="1712582"/>
            <a:ext cx="504675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ko-KR" altLang="es-ES" sz="2400" dirty="0">
                <a:solidFill>
                  <a:srgbClr val="030405"/>
                </a:solidFill>
              </a:rPr>
              <a:t>일</a:t>
            </a:r>
            <a:endParaRPr lang="es-ES" sz="2400" dirty="0">
              <a:solidFill>
                <a:srgbClr val="030405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233704" y="2496078"/>
            <a:ext cx="504675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ko-KR" altLang="es-ES" sz="2400" dirty="0">
                <a:solidFill>
                  <a:srgbClr val="030405"/>
                </a:solidFill>
              </a:rPr>
              <a:t>이</a:t>
            </a:r>
            <a:endParaRPr lang="es-ES" sz="2400" dirty="0">
              <a:solidFill>
                <a:srgbClr val="030405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233704" y="3308680"/>
            <a:ext cx="504675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ko-KR" altLang="es-ES" sz="2400" dirty="0">
                <a:solidFill>
                  <a:srgbClr val="030405"/>
                </a:solidFill>
              </a:rPr>
              <a:t>삼</a:t>
            </a:r>
            <a:endParaRPr lang="es-ES" sz="3200" dirty="0">
              <a:solidFill>
                <a:srgbClr val="030405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12" y="1635646"/>
            <a:ext cx="915108" cy="63181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rcRect l="65400" t="-400" r="-399" b="68200"/>
          <a:stretch/>
        </p:blipFill>
        <p:spPr>
          <a:xfrm>
            <a:off x="2795828" y="3190282"/>
            <a:ext cx="860965" cy="79208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/>
          <a:srcRect l="31637" t="837" r="36163" b="66963"/>
          <a:stretch/>
        </p:blipFill>
        <p:spPr>
          <a:xfrm>
            <a:off x="2843808" y="2346780"/>
            <a:ext cx="720080" cy="72008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rcRect l="4875" r="68526" b="69926"/>
          <a:stretch/>
        </p:blipFill>
        <p:spPr>
          <a:xfrm>
            <a:off x="2783848" y="1328224"/>
            <a:ext cx="794955" cy="898798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7905003" y="2496078"/>
            <a:ext cx="720080" cy="707884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3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4000" dirty="0">
                <a:solidFill>
                  <a:srgbClr val="030405"/>
                </a:solidFill>
              </a:rPr>
              <a:t>십</a:t>
            </a:r>
            <a:endParaRPr kumimoji="0" lang="es-ES" sz="40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7" name="덧셈 기호 16"/>
          <p:cNvSpPr/>
          <p:nvPr/>
        </p:nvSpPr>
        <p:spPr>
          <a:xfrm>
            <a:off x="7140352" y="2482147"/>
            <a:ext cx="576064" cy="533962"/>
          </a:xfrm>
          <a:prstGeom prst="mathPlus">
            <a:avLst/>
          </a:prstGeom>
          <a:solidFill>
            <a:schemeClr val="bg1"/>
          </a:solidFill>
          <a:ln w="25400" cap="flat">
            <a:solidFill>
              <a:schemeClr val="accent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spc="0" normalizeH="0" baseline="0">
              <a:ln>
                <a:noFill/>
              </a:ln>
              <a:solidFill>
                <a:srgbClr val="4A5C65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395366" y="1690749"/>
            <a:ext cx="504675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ko-KR" altLang="es-ES" sz="2400" dirty="0" smtClean="0">
                <a:solidFill>
                  <a:srgbClr val="030405"/>
                </a:solidFill>
              </a:rPr>
              <a:t>이</a:t>
            </a:r>
            <a:endParaRPr lang="es-ES" sz="2400" dirty="0">
              <a:solidFill>
                <a:srgbClr val="030405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5395366" y="2474245"/>
            <a:ext cx="504675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ko-KR" altLang="es-ES" sz="2400" dirty="0" smtClean="0">
                <a:solidFill>
                  <a:srgbClr val="030405"/>
                </a:solidFill>
              </a:rPr>
              <a:t>삼</a:t>
            </a:r>
            <a:endParaRPr lang="es-ES" sz="2400" dirty="0">
              <a:solidFill>
                <a:srgbClr val="030405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5395366" y="3286847"/>
            <a:ext cx="504675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ko-KR" altLang="es-ES" sz="2400" dirty="0" smtClean="0">
                <a:solidFill>
                  <a:srgbClr val="030405"/>
                </a:solidFill>
              </a:rPr>
              <a:t>사</a:t>
            </a:r>
            <a:endParaRPr lang="es-ES" sz="3200" dirty="0">
              <a:solidFill>
                <a:srgbClr val="030405"/>
              </a:solidFill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264" y="1714962"/>
            <a:ext cx="915108" cy="63181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/>
          <a:srcRect l="65400" t="-400" r="-399" b="68200"/>
          <a:stretch/>
        </p:blipFill>
        <p:spPr>
          <a:xfrm>
            <a:off x="6112696" y="2283718"/>
            <a:ext cx="860965" cy="79208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/>
          <a:srcRect l="31637" t="837" r="36163" b="66963"/>
          <a:stretch/>
        </p:blipFill>
        <p:spPr>
          <a:xfrm>
            <a:off x="6113020" y="1521887"/>
            <a:ext cx="720080" cy="72008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rcRect l="2099" t="29000" r="63472" b="38800"/>
          <a:stretch/>
        </p:blipFill>
        <p:spPr>
          <a:xfrm>
            <a:off x="6156176" y="3219822"/>
            <a:ext cx="836862" cy="836862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>
            <a:off x="4427984" y="555526"/>
            <a:ext cx="0" cy="405276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42912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656531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169125"/>
              </p:ext>
            </p:extLst>
          </p:nvPr>
        </p:nvGraphicFramePr>
        <p:xfrm>
          <a:off x="467544" y="2283718"/>
          <a:ext cx="8280918" cy="1036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97286"/>
                <a:gridCol w="798277"/>
                <a:gridCol w="1037760"/>
                <a:gridCol w="878105"/>
                <a:gridCol w="878105"/>
                <a:gridCol w="1037760"/>
                <a:gridCol w="1037760"/>
                <a:gridCol w="1037760"/>
                <a:gridCol w="878105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11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12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13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14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15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16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17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18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19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십일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[Sipil]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baseline="0" dirty="0" smtClean="0"/>
                        <a:t>십이</a:t>
                      </a:r>
                      <a:r>
                        <a:rPr lang="ko-KR" altLang="es-ES" sz="2000" dirty="0" smtClean="0"/>
                        <a:t>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[Shipi]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십삼</a:t>
                      </a:r>
                      <a:r>
                        <a:rPr lang="es-ES" altLang="ko-KR" sz="2000" baseline="0" dirty="0" smtClean="0"/>
                        <a:t> </a:t>
                      </a:r>
                      <a:r>
                        <a:rPr lang="es-ES" altLang="ko-KR" sz="1200" baseline="0" dirty="0" smtClean="0"/>
                        <a:t>[Shipsam]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십사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</a:t>
                      </a:r>
                      <a:r>
                        <a:rPr lang="es-ES" altLang="ko-KR" sz="1200" baseline="0" dirty="0" smtClean="0"/>
                        <a:t>Ships</a:t>
                      </a:r>
                      <a:r>
                        <a:rPr lang="es-ES" altLang="ko-KR" sz="1200" dirty="0" smtClean="0"/>
                        <a:t>a]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십오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</a:t>
                      </a:r>
                      <a:r>
                        <a:rPr lang="es-ES" altLang="ko-KR" sz="1200" baseline="0" dirty="0" smtClean="0"/>
                        <a:t>Ship</a:t>
                      </a:r>
                      <a:r>
                        <a:rPr lang="es-ES" altLang="ko-KR" sz="1200" dirty="0" smtClean="0"/>
                        <a:t>o]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십육 </a:t>
                      </a:r>
                      <a:r>
                        <a:rPr lang="es-ES" altLang="ko-KR" sz="1200" dirty="0" smtClean="0"/>
                        <a:t>[Shipyuk]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십칠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[Shipchil]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십팔 </a:t>
                      </a:r>
                      <a:r>
                        <a:rPr lang="es-ES" altLang="ko-KR" sz="1200" dirty="0" smtClean="0"/>
                        <a:t>[Shippal]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십구 </a:t>
                      </a:r>
                      <a:r>
                        <a:rPr lang="es-ES" altLang="ko-KR" sz="1200" dirty="0" smtClean="0"/>
                        <a:t>[</a:t>
                      </a:r>
                      <a:r>
                        <a:rPr lang="es-ES" altLang="ko-KR" sz="1200" baseline="0" dirty="0" smtClean="0"/>
                        <a:t>Shipg</a:t>
                      </a:r>
                      <a:r>
                        <a:rPr lang="es-ES" altLang="ko-KR" sz="1200" dirty="0" smtClean="0"/>
                        <a:t>u]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457999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656531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518521"/>
              </p:ext>
            </p:extLst>
          </p:nvPr>
        </p:nvGraphicFramePr>
        <p:xfrm>
          <a:off x="467544" y="2283718"/>
          <a:ext cx="8189822" cy="1036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28982"/>
                <a:gridCol w="720080"/>
                <a:gridCol w="936104"/>
                <a:gridCol w="792088"/>
                <a:gridCol w="792088"/>
                <a:gridCol w="936104"/>
                <a:gridCol w="936104"/>
                <a:gridCol w="936104"/>
                <a:gridCol w="792088"/>
                <a:gridCol w="72008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20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30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40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50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60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70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80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90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993366"/>
                          </a:solidFill>
                        </a:rPr>
                        <a:t>100</a:t>
                      </a:r>
                      <a:endParaRPr lang="es-ES" sz="2400" dirty="0">
                        <a:solidFill>
                          <a:srgbClr val="9933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십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[Sip]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이</a:t>
                      </a:r>
                      <a:r>
                        <a:rPr lang="ko-KR" altLang="es-ES" sz="2000" baseline="0" dirty="0" smtClean="0"/>
                        <a:t>십</a:t>
                      </a:r>
                      <a:r>
                        <a:rPr lang="ko-KR" altLang="es-ES" sz="2000" dirty="0" smtClean="0"/>
                        <a:t>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[Iship]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삼십</a:t>
                      </a:r>
                      <a:r>
                        <a:rPr lang="es-ES" altLang="ko-KR" sz="2000" baseline="0" dirty="0" smtClean="0"/>
                        <a:t> </a:t>
                      </a:r>
                      <a:r>
                        <a:rPr lang="es-ES" altLang="ko-KR" sz="1200" baseline="0" dirty="0" smtClean="0"/>
                        <a:t>[Samship]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사십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[Sa</a:t>
                      </a:r>
                      <a:r>
                        <a:rPr lang="es-ES" altLang="ko-KR" sz="1200" baseline="0" dirty="0" smtClean="0"/>
                        <a:t>ship</a:t>
                      </a:r>
                      <a:r>
                        <a:rPr lang="es-ES" altLang="ko-KR" sz="1200" dirty="0" smtClean="0"/>
                        <a:t>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오십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[O</a:t>
                      </a:r>
                      <a:r>
                        <a:rPr lang="es-ES" altLang="ko-KR" sz="1200" baseline="0" dirty="0" smtClean="0"/>
                        <a:t>ship</a:t>
                      </a:r>
                      <a:r>
                        <a:rPr lang="es-ES" altLang="ko-KR" sz="1200" dirty="0" smtClean="0"/>
                        <a:t>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육십 </a:t>
                      </a:r>
                      <a:r>
                        <a:rPr lang="es-ES" altLang="ko-KR" sz="1200" dirty="0" smtClean="0"/>
                        <a:t>[Yukship]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칠십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[Chilship]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팔십 </a:t>
                      </a:r>
                      <a:r>
                        <a:rPr lang="es-ES" altLang="ko-KR" sz="1200" dirty="0" smtClean="0"/>
                        <a:t>[Palship]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구십 </a:t>
                      </a:r>
                      <a:r>
                        <a:rPr lang="es-ES" altLang="ko-KR" sz="1200" dirty="0" smtClean="0"/>
                        <a:t>[Gu</a:t>
                      </a:r>
                      <a:r>
                        <a:rPr lang="es-ES" altLang="ko-KR" sz="1200" baseline="0" dirty="0" smtClean="0"/>
                        <a:t>ship</a:t>
                      </a:r>
                      <a:r>
                        <a:rPr lang="es-ES" altLang="ko-KR" sz="1200" dirty="0" smtClean="0"/>
                        <a:t>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s-ES" sz="2000" dirty="0" smtClean="0"/>
                        <a:t>백 </a:t>
                      </a:r>
                      <a:endParaRPr lang="es-ES" altLang="ko-KR" sz="2000" dirty="0" smtClean="0"/>
                    </a:p>
                    <a:p>
                      <a:pPr algn="ctr"/>
                      <a:r>
                        <a:rPr lang="es-ES" altLang="ko-KR" sz="1200" dirty="0" smtClean="0"/>
                        <a:t>[Bek]</a:t>
                      </a:r>
                      <a:endParaRPr lang="es-ES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541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896972596"/>
              </p:ext>
            </p:extLst>
          </p:nvPr>
        </p:nvGraphicFramePr>
        <p:xfrm>
          <a:off x="107504" y="479084"/>
          <a:ext cx="8924771" cy="4130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9173" y="3291830"/>
            <a:ext cx="86409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 smtClean="0">
                <a:solidFill>
                  <a:srgbClr val="030405"/>
                </a:solidFill>
              </a:rPr>
              <a:t>[Bek]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3291829"/>
            <a:ext cx="86409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>
                <a:solidFill>
                  <a:srgbClr val="030405"/>
                </a:solidFill>
              </a:rPr>
              <a:t>[Ch</a:t>
            </a:r>
            <a:r>
              <a:rPr lang="es-ES" kern="1200" dirty="0">
                <a:solidFill>
                  <a:srgbClr val="030405"/>
                </a:solidFill>
              </a:rPr>
              <a:t>ôn</a:t>
            </a:r>
            <a:r>
              <a:rPr lang="es-ES" dirty="0" smtClean="0">
                <a:solidFill>
                  <a:srgbClr val="030405"/>
                </a:solidFill>
              </a:rPr>
              <a:t>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3266441"/>
            <a:ext cx="86409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 smtClean="0">
                <a:solidFill>
                  <a:srgbClr val="030405"/>
                </a:solidFill>
              </a:rPr>
              <a:t>[Man]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12360" y="3266440"/>
            <a:ext cx="10081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 smtClean="0">
                <a:solidFill>
                  <a:srgbClr val="030405"/>
                </a:solidFill>
              </a:rPr>
              <a:t>[Shipma</a:t>
            </a:r>
            <a:r>
              <a:rPr lang="es-ES" kern="1200" dirty="0" smtClean="0">
                <a:solidFill>
                  <a:srgbClr val="030405"/>
                </a:solidFill>
              </a:rPr>
              <a:t>n</a:t>
            </a:r>
            <a:r>
              <a:rPr lang="es-ES" dirty="0" smtClean="0">
                <a:solidFill>
                  <a:srgbClr val="030405"/>
                </a:solidFill>
              </a:rPr>
              <a:t>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3579862"/>
            <a:ext cx="864096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Cien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5856" y="3574215"/>
            <a:ext cx="864096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Mil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8104" y="3568721"/>
            <a:ext cx="864096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Die</a:t>
            </a:r>
            <a:r>
              <a:rPr lang="es-ES" sz="1600" b="1" dirty="0" smtClean="0">
                <a:solidFill>
                  <a:srgbClr val="030405"/>
                </a:solidFill>
              </a:rPr>
              <a:t>z mil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6339" y="3568721"/>
            <a:ext cx="974133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Cien mil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0814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1139360824"/>
              </p:ext>
            </p:extLst>
          </p:nvPr>
        </p:nvGraphicFramePr>
        <p:xfrm>
          <a:off x="107504" y="479084"/>
          <a:ext cx="8924771" cy="4130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1560" y="3291830"/>
            <a:ext cx="86409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 smtClean="0">
                <a:solidFill>
                  <a:srgbClr val="030405"/>
                </a:solidFill>
              </a:rPr>
              <a:t>[Bekman]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824" y="3291829"/>
            <a:ext cx="108012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>
                <a:solidFill>
                  <a:srgbClr val="030405"/>
                </a:solidFill>
              </a:rPr>
              <a:t>[</a:t>
            </a:r>
            <a:r>
              <a:rPr lang="es-ES" dirty="0" smtClean="0">
                <a:solidFill>
                  <a:srgbClr val="030405"/>
                </a:solidFill>
              </a:rPr>
              <a:t>Ch</a:t>
            </a:r>
            <a:r>
              <a:rPr lang="es-ES" kern="1200" dirty="0" smtClean="0">
                <a:solidFill>
                  <a:srgbClr val="030405"/>
                </a:solidFill>
              </a:rPr>
              <a:t>ônman</a:t>
            </a:r>
            <a:r>
              <a:rPr lang="es-ES" dirty="0" smtClean="0">
                <a:solidFill>
                  <a:srgbClr val="030405"/>
                </a:solidFill>
              </a:rPr>
              <a:t>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3266441"/>
            <a:ext cx="86409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 smtClean="0">
                <a:solidFill>
                  <a:srgbClr val="030405"/>
                </a:solidFill>
              </a:rPr>
              <a:t>[</a:t>
            </a:r>
            <a:r>
              <a:rPr lang="es-ES" kern="1200" dirty="0" smtClean="0">
                <a:solidFill>
                  <a:srgbClr val="030405"/>
                </a:solidFill>
              </a:rPr>
              <a:t>Ôk</a:t>
            </a:r>
            <a:r>
              <a:rPr lang="es-ES" dirty="0" smtClean="0">
                <a:solidFill>
                  <a:srgbClr val="030405"/>
                </a:solidFill>
              </a:rPr>
              <a:t>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12360" y="3266440"/>
            <a:ext cx="10081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 smtClean="0">
                <a:solidFill>
                  <a:srgbClr val="030405"/>
                </a:solidFill>
              </a:rPr>
              <a:t>[Ship</a:t>
            </a:r>
            <a:r>
              <a:rPr lang="es-ES" kern="1200" dirty="0" smtClean="0">
                <a:solidFill>
                  <a:srgbClr val="030405"/>
                </a:solidFill>
              </a:rPr>
              <a:t>ôk</a:t>
            </a:r>
            <a:r>
              <a:rPr lang="es-ES" dirty="0" smtClean="0">
                <a:solidFill>
                  <a:srgbClr val="030405"/>
                </a:solidFill>
              </a:rPr>
              <a:t>]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781" y="3579862"/>
            <a:ext cx="1075899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Un millón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2247" y="3588613"/>
            <a:ext cx="1291273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Mil millones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843" y="3574215"/>
            <a:ext cx="1444381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b="1" dirty="0" smtClean="0">
                <a:solidFill>
                  <a:srgbClr val="030405"/>
                </a:solidFill>
              </a:rPr>
              <a:t>Cien</a:t>
            </a: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 millones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8547" y="3584216"/>
            <a:ext cx="1334258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b="1" dirty="0" smtClean="0">
                <a:solidFill>
                  <a:srgbClr val="030405"/>
                </a:solidFill>
              </a:rPr>
              <a:t>Mil</a:t>
            </a:r>
            <a:r>
              <a:rPr kumimoji="0" lang="es-ES" sz="1600" b="1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 millones </a:t>
            </a:r>
            <a:endParaRPr kumimoji="0" lang="es-ES" sz="16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95048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1360568"/>
            <a:ext cx="7488832" cy="30931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b="1" dirty="0" smtClean="0">
                <a:solidFill>
                  <a:schemeClr val="bg2">
                    <a:lumMod val="50000"/>
                  </a:schemeClr>
                </a:solidFill>
              </a:rPr>
              <a:t>Para el número 276: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Se utiliza: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El número 2 + el número 100 (2 centenas)    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이백</a:t>
            </a:r>
            <a:endParaRPr lang="es-ES" altLang="ko-KR" sz="1800" b="1" kern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El número 7 + el número 10 (7 decenas)       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칠십</a:t>
            </a:r>
            <a:endParaRPr lang="es-ES" altLang="ko-KR" sz="1800" b="1" kern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Y el número 6 				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육</a:t>
            </a: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= </a:t>
            </a:r>
            <a:r>
              <a:rPr lang="ko-KR" altLang="es-ES" sz="1800" kern="1200" dirty="0" smtClean="0">
                <a:solidFill>
                  <a:schemeClr val="bg2">
                    <a:lumMod val="50000"/>
                  </a:schemeClr>
                </a:solidFill>
              </a:rPr>
              <a:t>이백칠십육</a:t>
            </a:r>
            <a:endParaRPr lang="es-ES" altLang="ko-KR" sz="1800" kern="1200" dirty="0" smtClean="0">
              <a:solidFill>
                <a:srgbClr val="030405"/>
              </a:solidFill>
            </a:endParaRPr>
          </a:p>
          <a:p>
            <a:pPr marL="285750" lvl="1" indent="-285750">
              <a:buFontTx/>
              <a:buChar char="-"/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rgbClr val="030405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2000" t="57066" r="58400" b="19134"/>
          <a:stretch/>
        </p:blipFill>
        <p:spPr>
          <a:xfrm>
            <a:off x="7530911" y="3147814"/>
            <a:ext cx="994946" cy="120814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l="41475" t="56771" r="41201" b="19429"/>
          <a:stretch/>
        </p:blipFill>
        <p:spPr>
          <a:xfrm>
            <a:off x="6806391" y="2050941"/>
            <a:ext cx="891059" cy="122413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rcRect l="41274" t="24475" r="40526" b="51726"/>
          <a:stretch/>
        </p:blipFill>
        <p:spPr>
          <a:xfrm>
            <a:off x="5868144" y="1153281"/>
            <a:ext cx="873137" cy="114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8993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1360568"/>
            <a:ext cx="7488832" cy="30931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b="1" dirty="0" smtClean="0">
                <a:solidFill>
                  <a:schemeClr val="bg2">
                    <a:lumMod val="50000"/>
                  </a:schemeClr>
                </a:solidFill>
              </a:rPr>
              <a:t>Para el número 3589: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Se utiliza: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El número 3 + el número 1000 (3 millares)       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삼천</a:t>
            </a:r>
            <a:endParaRPr lang="es-ES" altLang="ko-KR" sz="1800" b="1" kern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El número 5 + el número 100 (5 centenas)       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오백</a:t>
            </a:r>
            <a:endParaRPr lang="es-ES" altLang="ko-KR" sz="1800" b="1" kern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El número 8 + el número 10 (8 decenas)          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팔십</a:t>
            </a:r>
            <a:endParaRPr lang="es-ES" altLang="ko-KR" sz="1800" b="1" kern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Y el número 9 				   </a:t>
            </a:r>
            <a:r>
              <a:rPr lang="ko-KR" altLang="es-ES" sz="1800" b="1" kern="1200" dirty="0" smtClean="0">
                <a:solidFill>
                  <a:schemeClr val="bg2">
                    <a:lumMod val="50000"/>
                  </a:schemeClr>
                </a:solidFill>
              </a:rPr>
              <a:t>구</a:t>
            </a: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= </a:t>
            </a:r>
            <a:r>
              <a:rPr lang="ko-KR" altLang="es-ES" sz="1800" kern="1200" dirty="0" smtClean="0">
                <a:solidFill>
                  <a:schemeClr val="bg2">
                    <a:lumMod val="50000"/>
                  </a:schemeClr>
                </a:solidFill>
              </a:rPr>
              <a:t>삼천오백팔십구</a:t>
            </a:r>
            <a:endParaRPr lang="es-ES" altLang="ko-KR" sz="1800" kern="1200" dirty="0">
              <a:solidFill>
                <a:srgbClr val="030405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75933" t="56422" b="18378"/>
          <a:stretch/>
        </p:blipFill>
        <p:spPr>
          <a:xfrm>
            <a:off x="7560201" y="3607478"/>
            <a:ext cx="936365" cy="98045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57570" t="54859" r="22830" b="18542"/>
          <a:stretch/>
        </p:blipFill>
        <p:spPr>
          <a:xfrm>
            <a:off x="6946394" y="2658790"/>
            <a:ext cx="762572" cy="103491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rcRect l="5609" t="56096" r="76192" b="20104"/>
          <a:stretch/>
        </p:blipFill>
        <p:spPr>
          <a:xfrm>
            <a:off x="6408073" y="1683840"/>
            <a:ext cx="708103" cy="92598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/>
          <a:srcRect l="57244" t="23733" r="23156" b="51067"/>
          <a:stretch/>
        </p:blipFill>
        <p:spPr>
          <a:xfrm>
            <a:off x="5760001" y="818579"/>
            <a:ext cx="762572" cy="98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932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1360568"/>
            <a:ext cx="7488832" cy="170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b="1" dirty="0" smtClean="0">
                <a:solidFill>
                  <a:schemeClr val="bg2">
                    <a:lumMod val="50000"/>
                  </a:schemeClr>
                </a:solidFill>
              </a:rPr>
              <a:t>Para números de teléfono: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l="42332" t="11481" r="39553" b="50630"/>
          <a:stretch/>
        </p:blipFill>
        <p:spPr>
          <a:xfrm>
            <a:off x="3185242" y="2216172"/>
            <a:ext cx="648073" cy="90730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l="25285" t="11270" r="60223" b="50840"/>
          <a:stretch/>
        </p:blipFill>
        <p:spPr>
          <a:xfrm>
            <a:off x="1134339" y="2249487"/>
            <a:ext cx="518458" cy="90730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rcRect l="4614" t="11060" r="76063" b="51050"/>
          <a:stretch/>
        </p:blipFill>
        <p:spPr>
          <a:xfrm>
            <a:off x="443062" y="2234603"/>
            <a:ext cx="691277" cy="90730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/>
          <a:srcRect l="60166" t="54363" r="21720" b="7748"/>
          <a:stretch/>
        </p:blipFill>
        <p:spPr>
          <a:xfrm>
            <a:off x="7404903" y="2280606"/>
            <a:ext cx="648072" cy="90730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/>
          <a:srcRect l="58818" t="12654" r="3745" b="51260"/>
          <a:stretch/>
        </p:blipFill>
        <p:spPr>
          <a:xfrm>
            <a:off x="3769385" y="2249486"/>
            <a:ext cx="1339349" cy="864096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/>
          <a:srcRect l="4333" t="52138" r="75535" b="8167"/>
          <a:stretch/>
        </p:blipFill>
        <p:spPr>
          <a:xfrm>
            <a:off x="5471887" y="2223474"/>
            <a:ext cx="720242" cy="950507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/>
          <a:srcRect l="23795" t="52348" r="58090" b="9762"/>
          <a:stretch/>
        </p:blipFill>
        <p:spPr>
          <a:xfrm>
            <a:off x="6756307" y="2251545"/>
            <a:ext cx="648072" cy="90730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/>
          <a:srcRect l="4614" t="11060" r="76063" b="51050"/>
          <a:stretch/>
        </p:blipFill>
        <p:spPr>
          <a:xfrm>
            <a:off x="1636584" y="2249486"/>
            <a:ext cx="691277" cy="907302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/>
          <a:srcRect l="25285" t="11270" r="60223" b="50840"/>
          <a:stretch/>
        </p:blipFill>
        <p:spPr>
          <a:xfrm>
            <a:off x="2703607" y="2200007"/>
            <a:ext cx="518458" cy="90730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41546" t="51804" r="40339" b="10306"/>
          <a:stretch/>
        </p:blipFill>
        <p:spPr>
          <a:xfrm>
            <a:off x="6118477" y="2253961"/>
            <a:ext cx="621080" cy="8695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5616" y="3320792"/>
            <a:ext cx="763605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dirty="0" err="1" smtClean="0">
                <a:solidFill>
                  <a:srgbClr val="030405"/>
                </a:solidFill>
              </a:rPr>
              <a:t>공일공</a:t>
            </a:r>
            <a:r>
              <a:rPr lang="es-ES" altLang="ko-KR" sz="1800" dirty="0">
                <a:solidFill>
                  <a:srgbClr val="030405"/>
                </a:solidFill>
              </a:rPr>
              <a:t>		</a:t>
            </a:r>
            <a:r>
              <a:rPr lang="es-ES" altLang="ko-KR" sz="1800" dirty="0" smtClean="0">
                <a:solidFill>
                  <a:srgbClr val="030405"/>
                </a:solidFill>
              </a:rPr>
              <a:t>       </a:t>
            </a:r>
            <a:r>
              <a:rPr lang="ko-KR" altLang="es-ES" sz="1800" dirty="0" err="1" smtClean="0">
                <a:solidFill>
                  <a:srgbClr val="030405"/>
                </a:solidFill>
              </a:rPr>
              <a:t>일이삼사</a:t>
            </a:r>
            <a:r>
              <a:rPr lang="es-ES" altLang="ko-KR" sz="1800" dirty="0" smtClean="0">
                <a:solidFill>
                  <a:srgbClr val="030405"/>
                </a:solidFill>
              </a:rPr>
              <a:t>	                        </a:t>
            </a:r>
            <a:r>
              <a:rPr lang="ko-KR" altLang="es-ES" sz="1800" dirty="0" err="1" smtClean="0">
                <a:solidFill>
                  <a:srgbClr val="030405"/>
                </a:solidFill>
              </a:rPr>
              <a:t>오육칠팔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03983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719576"/>
            <a:ext cx="7488832" cy="170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b="1" dirty="0" smtClean="0">
                <a:solidFill>
                  <a:schemeClr val="bg2">
                    <a:lumMod val="50000"/>
                  </a:schemeClr>
                </a:solidFill>
              </a:rPr>
              <a:t>Para contar el dinero: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562745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smtClean="0">
                <a:solidFill>
                  <a:srgbClr val="030405"/>
                </a:solidFill>
              </a:rPr>
              <a:t>천</a:t>
            </a:r>
            <a:r>
              <a:rPr lang="ko-KR" altLang="es-ES" sz="1800" u="sng" dirty="0" smtClean="0">
                <a:solidFill>
                  <a:srgbClr val="030405"/>
                </a:solidFill>
              </a:rPr>
              <a:t>원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64613"/>
            <a:ext cx="3240360" cy="3207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76256" y="2447429"/>
            <a:ext cx="1584176" cy="1077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solidFill>
              <a:schemeClr val="accent5">
                <a:lumMod val="20000"/>
                <a:lumOff val="8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3200" dirty="0" smtClean="0">
                <a:solidFill>
                  <a:srgbClr val="030405"/>
                </a:solidFill>
              </a:rPr>
              <a:t>원 </a:t>
            </a:r>
            <a:r>
              <a:rPr lang="es-ES" altLang="ko-KR" sz="1600" dirty="0" smtClean="0">
                <a:solidFill>
                  <a:srgbClr val="030405"/>
                </a:solidFill>
              </a:rPr>
              <a:t>[won]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Moneda</a:t>
            </a:r>
            <a:r>
              <a:rPr kumimoji="0" lang="es-ES" sz="1600" b="0" i="0" u="none" strike="noStrike" cap="none" spc="0" normalizeH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 de Corea del Sur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64818" y="2262133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err="1" smtClean="0">
                <a:solidFill>
                  <a:srgbClr val="030405"/>
                </a:solidFill>
              </a:rPr>
              <a:t>오천</a:t>
            </a:r>
            <a:r>
              <a:rPr lang="ko-KR" altLang="es-ES" sz="1800" u="sng" dirty="0" err="1" smtClean="0">
                <a:solidFill>
                  <a:srgbClr val="030405"/>
                </a:solidFill>
              </a:rPr>
              <a:t>원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60032" y="3086238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>
                <a:solidFill>
                  <a:srgbClr val="030405"/>
                </a:solidFill>
              </a:rPr>
              <a:t>만</a:t>
            </a:r>
            <a:r>
              <a:rPr lang="ko-KR" altLang="es-ES" sz="1800" u="sng" dirty="0" smtClean="0">
                <a:solidFill>
                  <a:srgbClr val="030405"/>
                </a:solidFill>
              </a:rPr>
              <a:t>원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3910343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err="1" smtClean="0">
                <a:solidFill>
                  <a:srgbClr val="030405"/>
                </a:solidFill>
              </a:rPr>
              <a:t>오만</a:t>
            </a:r>
            <a:r>
              <a:rPr lang="ko-KR" altLang="es-ES" sz="1800" u="sng" dirty="0" err="1" smtClean="0">
                <a:solidFill>
                  <a:srgbClr val="030405"/>
                </a:solidFill>
              </a:rPr>
              <a:t>원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248963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719576"/>
            <a:ext cx="7488832" cy="170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b="1" dirty="0" smtClean="0">
                <a:solidFill>
                  <a:schemeClr val="bg2">
                    <a:lumMod val="50000"/>
                  </a:schemeClr>
                </a:solidFill>
              </a:rPr>
              <a:t>Para decir el peso y la </a:t>
            </a:r>
            <a:r>
              <a:rPr lang="es-ES" altLang="ko-KR" sz="1800" b="1" dirty="0">
                <a:solidFill>
                  <a:schemeClr val="bg2">
                    <a:lumMod val="50000"/>
                  </a:schemeClr>
                </a:solidFill>
              </a:rPr>
              <a:t>altura :</a:t>
            </a: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12436" b="13749"/>
          <a:stretch/>
        </p:blipFill>
        <p:spPr>
          <a:xfrm>
            <a:off x="2267744" y="1347614"/>
            <a:ext cx="4149203" cy="30804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7544" y="2273735"/>
            <a:ext cx="3600400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altLang="ko-KR" sz="2200" dirty="0" smtClean="0">
                <a:solidFill>
                  <a:srgbClr val="030405"/>
                </a:solidFill>
              </a:rPr>
              <a:t>65kg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2200" b="1" dirty="0" smtClean="0">
                <a:solidFill>
                  <a:srgbClr val="030405"/>
                </a:solidFill>
              </a:rPr>
              <a:t>육십오 킬로그램  </a:t>
            </a:r>
            <a:endParaRPr kumimoji="0" lang="es-ES" sz="22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3179" y="2309853"/>
            <a:ext cx="2483768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altLang="ko-KR" sz="2200" dirty="0" smtClean="0">
                <a:solidFill>
                  <a:srgbClr val="030405"/>
                </a:solidFill>
              </a:rPr>
              <a:t>187cm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2200" b="1" dirty="0" smtClean="0">
                <a:solidFill>
                  <a:srgbClr val="030405"/>
                </a:solidFill>
              </a:rPr>
              <a:t>백팔십칠 센티미터  </a:t>
            </a:r>
            <a:endParaRPr kumimoji="0" lang="es-ES" sz="2200" b="1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84085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49173" y="4608288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 dirty="0"/>
          </a:p>
        </p:txBody>
      </p:sp>
      <p:sp>
        <p:nvSpPr>
          <p:cNvPr id="62" name="Título 1"/>
          <p:cNvSpPr txBox="1">
            <a:spLocks noGrp="1"/>
          </p:cNvSpPr>
          <p:nvPr>
            <p:ph type="title"/>
          </p:nvPr>
        </p:nvSpPr>
        <p:spPr>
          <a:xfrm>
            <a:off x="183733" y="138478"/>
            <a:ext cx="6359446" cy="334483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1152"/>
            </a:lvl1pPr>
          </a:lstStyle>
          <a:p>
            <a:r>
              <a:rPr lang="es-ES" sz="1400" dirty="0"/>
              <a:t>Módulo 2 - Clase 7: Números </a:t>
            </a:r>
            <a:r>
              <a:rPr lang="es-ES" sz="1400" dirty="0" err="1"/>
              <a:t>shino</a:t>
            </a:r>
            <a:r>
              <a:rPr lang="es-ES" sz="1400" dirty="0"/>
              <a:t>-Coreanos</a:t>
            </a:r>
            <a:endParaRPr lang="es-ES" sz="13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719576"/>
            <a:ext cx="7488832" cy="170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b="1" dirty="0" smtClean="0">
                <a:solidFill>
                  <a:schemeClr val="bg2">
                    <a:lumMod val="50000"/>
                  </a:schemeClr>
                </a:solidFill>
              </a:rPr>
              <a:t>Para contar los meses: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 lang="es-ES" altLang="ko-KR" sz="1800" kern="12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kern="12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altLang="ko-KR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endParaRPr lang="es-ES" sz="1000" dirty="0" smtClean="0"/>
          </a:p>
          <a:p>
            <a:pPr algn="just">
              <a:defRPr sz="1700">
                <a:solidFill>
                  <a:srgbClr val="030405"/>
                </a:solidFill>
              </a:defRPr>
            </a:pPr>
            <a:endParaRPr lang="es-ES" sz="500" dirty="0">
              <a:solidFill>
                <a:srgbClr val="03040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562745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smtClean="0">
                <a:solidFill>
                  <a:srgbClr val="030405"/>
                </a:solidFill>
              </a:rPr>
              <a:t>일</a:t>
            </a:r>
            <a:r>
              <a:rPr lang="ko-KR" altLang="es-ES" sz="1800" u="sng" dirty="0" smtClean="0">
                <a:solidFill>
                  <a:srgbClr val="030405"/>
                </a:solidFill>
              </a:rPr>
              <a:t>월</a:t>
            </a:r>
            <a:r>
              <a:rPr lang="ko-KR" altLang="es-ES" sz="1800" dirty="0" smtClean="0">
                <a:solidFill>
                  <a:srgbClr val="030405"/>
                </a:solidFill>
              </a:rPr>
              <a:t>    </a:t>
            </a:r>
            <a:r>
              <a:rPr lang="es-ES" altLang="ko-KR" sz="1800" dirty="0" smtClean="0">
                <a:solidFill>
                  <a:srgbClr val="030405"/>
                </a:solidFill>
              </a:rPr>
              <a:t>Enero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2447429"/>
            <a:ext cx="1584176" cy="892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solidFill>
              <a:schemeClr val="accent6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ko-KR" altLang="es-ES" sz="3200" dirty="0">
                <a:solidFill>
                  <a:srgbClr val="030405"/>
                </a:solidFill>
              </a:rPr>
              <a:t>월</a:t>
            </a:r>
            <a:r>
              <a:rPr lang="ko-KR" altLang="es-ES" sz="3200" dirty="0" smtClean="0">
                <a:solidFill>
                  <a:srgbClr val="030405"/>
                </a:solidFill>
              </a:rPr>
              <a:t> </a:t>
            </a:r>
            <a:r>
              <a:rPr lang="es-ES" altLang="ko-KR" sz="1800" dirty="0" smtClean="0">
                <a:solidFill>
                  <a:srgbClr val="030405"/>
                </a:solidFill>
              </a:rPr>
              <a:t>[</a:t>
            </a:r>
            <a:r>
              <a:rPr lang="es-ES" sz="1800" kern="1200" dirty="0" smtClean="0">
                <a:solidFill>
                  <a:srgbClr val="030405"/>
                </a:solidFill>
                <a:latin typeface="Corbel" panose="020B0503020204020204"/>
                <a:sym typeface="Lato Light"/>
              </a:rPr>
              <a:t>wôl</a:t>
            </a:r>
            <a:r>
              <a:rPr lang="es-ES" altLang="ko-KR" sz="1800" dirty="0" smtClean="0">
                <a:solidFill>
                  <a:srgbClr val="030405"/>
                </a:solidFill>
              </a:rPr>
              <a:t>]</a:t>
            </a:r>
          </a:p>
          <a:p>
            <a:pPr algn="ctr"/>
            <a:r>
              <a:rPr kumimoji="0" lang="es-ES" sz="1800" i="0" u="none" strike="noStrike" cap="none" spc="0" normalizeH="0" baseline="0" dirty="0" smtClean="0">
                <a:ln>
                  <a:noFill/>
                </a:ln>
                <a:solidFill>
                  <a:srgbClr val="030405"/>
                </a:solidFill>
                <a:effectLst/>
                <a:uFillTx/>
                <a:sym typeface="Arial"/>
              </a:rPr>
              <a:t>Mes </a:t>
            </a:r>
            <a:endParaRPr kumimoji="0" lang="es-ES" sz="180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64818" y="2262133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smtClean="0">
                <a:solidFill>
                  <a:srgbClr val="030405"/>
                </a:solidFill>
              </a:rPr>
              <a:t>삼</a:t>
            </a:r>
            <a:r>
              <a:rPr lang="ko-KR" altLang="es-ES" sz="1800" u="sng" dirty="0" smtClean="0">
                <a:solidFill>
                  <a:srgbClr val="030405"/>
                </a:solidFill>
              </a:rPr>
              <a:t>월</a:t>
            </a:r>
            <a:r>
              <a:rPr lang="es-ES" altLang="ko-KR" sz="1800" dirty="0">
                <a:solidFill>
                  <a:srgbClr val="030405"/>
                </a:solidFill>
              </a:rPr>
              <a:t> </a:t>
            </a:r>
            <a:r>
              <a:rPr lang="es-ES" altLang="ko-KR" sz="1800" dirty="0" smtClean="0">
                <a:solidFill>
                  <a:srgbClr val="030405"/>
                </a:solidFill>
              </a:rPr>
              <a:t>   Marzo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60032" y="3086238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smtClean="0">
                <a:solidFill>
                  <a:srgbClr val="030405"/>
                </a:solidFill>
              </a:rPr>
              <a:t>유</a:t>
            </a:r>
            <a:r>
              <a:rPr lang="ko-KR" altLang="es-ES" sz="1800" u="sng" dirty="0" smtClean="0">
                <a:solidFill>
                  <a:srgbClr val="030405"/>
                </a:solidFill>
              </a:rPr>
              <a:t>월</a:t>
            </a:r>
            <a:r>
              <a:rPr lang="ko-KR" altLang="es-ES" sz="1800" dirty="0" smtClean="0">
                <a:solidFill>
                  <a:srgbClr val="030405"/>
                </a:solidFill>
              </a:rPr>
              <a:t> </a:t>
            </a:r>
            <a:r>
              <a:rPr lang="es-ES" altLang="ko-KR" sz="1800" dirty="0">
                <a:solidFill>
                  <a:srgbClr val="030405"/>
                </a:solidFill>
              </a:rPr>
              <a:t> </a:t>
            </a:r>
            <a:r>
              <a:rPr lang="es-ES" altLang="ko-KR" sz="1800" dirty="0" smtClean="0">
                <a:solidFill>
                  <a:srgbClr val="030405"/>
                </a:solidFill>
              </a:rPr>
              <a:t>   Junio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3910343"/>
            <a:ext cx="36004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s-ES" sz="1800" b="1" dirty="0" smtClean="0">
                <a:solidFill>
                  <a:srgbClr val="030405"/>
                </a:solidFill>
              </a:rPr>
              <a:t>시</a:t>
            </a:r>
            <a:r>
              <a:rPr lang="ko-KR" altLang="es-ES" sz="1800" u="sng" dirty="0" smtClean="0">
                <a:solidFill>
                  <a:srgbClr val="030405"/>
                </a:solidFill>
              </a:rPr>
              <a:t>월</a:t>
            </a:r>
            <a:r>
              <a:rPr lang="ko-KR" altLang="es-ES" sz="1800" dirty="0" smtClean="0">
                <a:solidFill>
                  <a:srgbClr val="030405"/>
                </a:solidFill>
              </a:rPr>
              <a:t>     </a:t>
            </a:r>
            <a:r>
              <a:rPr lang="es-ES" altLang="ko-KR" sz="1800" dirty="0" smtClean="0">
                <a:solidFill>
                  <a:srgbClr val="030405"/>
                </a:solidFill>
              </a:rPr>
              <a:t>Octubre</a:t>
            </a:r>
            <a:r>
              <a:rPr lang="ko-KR" altLang="es-ES" sz="1800" dirty="0" smtClean="0">
                <a:solidFill>
                  <a:srgbClr val="030405"/>
                </a:solidFill>
              </a:rPr>
              <a:t>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30405"/>
              </a:solidFill>
              <a:effectLst/>
              <a:uFillTx/>
              <a:sym typeface="Arial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301003"/>
            <a:ext cx="2968748" cy="2968748"/>
          </a:xfrm>
          <a:prstGeom prst="rect">
            <a:avLst/>
          </a:prstGeom>
        </p:spPr>
      </p:pic>
      <p:sp>
        <p:nvSpPr>
          <p:cNvPr id="6" name="포인트가 5개인 별 5"/>
          <p:cNvSpPr/>
          <p:nvPr/>
        </p:nvSpPr>
        <p:spPr>
          <a:xfrm>
            <a:off x="4355976" y="3086238"/>
            <a:ext cx="360040" cy="369330"/>
          </a:xfrm>
          <a:prstGeom prst="star5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spc="0" normalizeH="0" baseline="0">
              <a:ln>
                <a:noFill/>
              </a:ln>
              <a:solidFill>
                <a:srgbClr val="4A5C65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포인트가 5개인 별 12"/>
          <p:cNvSpPr/>
          <p:nvPr/>
        </p:nvSpPr>
        <p:spPr>
          <a:xfrm>
            <a:off x="4355976" y="3867894"/>
            <a:ext cx="360040" cy="369330"/>
          </a:xfrm>
          <a:prstGeom prst="star5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spc="0" normalizeH="0" baseline="0">
              <a:ln>
                <a:noFill/>
              </a:ln>
              <a:solidFill>
                <a:srgbClr val="4A5C65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33367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755576" y="4604622"/>
            <a:ext cx="294435" cy="3987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 dirty="0"/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12E1F0E3-6487-4478-A89B-6CCFBB13B7A6}"/>
              </a:ext>
            </a:extLst>
          </p:cNvPr>
          <p:cNvSpPr/>
          <p:nvPr/>
        </p:nvSpPr>
        <p:spPr>
          <a:xfrm>
            <a:off x="179512" y="339502"/>
            <a:ext cx="6984776" cy="288032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4A5C65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9218" name="Picture 2" descr="귀여운 캐릭터 PPT템플릿 :: 사랑스러운 옴팡이♥ : 네이버 블로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191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감정표현 사진, 이미지, 일러스트, 캘리그라피 - 크라우드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8" t="26804" r="17889" b="37457"/>
          <a:stretch/>
        </p:blipFill>
        <p:spPr bwMode="auto">
          <a:xfrm>
            <a:off x="5148064" y="1131590"/>
            <a:ext cx="161474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9871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 template">
  <a:themeElements>
    <a:clrScheme name="Personalizado 8">
      <a:dk1>
        <a:srgbClr val="252E32"/>
      </a:dk1>
      <a:lt1>
        <a:srgbClr val="FFFFFF"/>
      </a:lt1>
      <a:dk2>
        <a:srgbClr val="A7A7A7"/>
      </a:dk2>
      <a:lt2>
        <a:srgbClr val="252E32"/>
      </a:lt2>
      <a:accent1>
        <a:srgbClr val="02BDC7"/>
      </a:accent1>
      <a:accent2>
        <a:srgbClr val="FFB600"/>
      </a:accent2>
      <a:accent3>
        <a:srgbClr val="FF9755"/>
      </a:accent3>
      <a:accent4>
        <a:srgbClr val="FD6C68"/>
      </a:accent4>
      <a:accent5>
        <a:srgbClr val="FC4067"/>
      </a:accent5>
      <a:accent6>
        <a:srgbClr val="A6BCC9"/>
      </a:accent6>
      <a:hlink>
        <a:srgbClr val="0000FF"/>
      </a:hlink>
      <a:folHlink>
        <a:srgbClr val="FF00FF"/>
      </a:folHlink>
    </a:clrScheme>
    <a:fontScheme name="Kent templa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Ke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4A5C65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4A5C65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ent template">
  <a:themeElements>
    <a:clrScheme name="Ken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2BDC7"/>
      </a:accent1>
      <a:accent2>
        <a:srgbClr val="FFB600"/>
      </a:accent2>
      <a:accent3>
        <a:srgbClr val="FF9755"/>
      </a:accent3>
      <a:accent4>
        <a:srgbClr val="FD6C68"/>
      </a:accent4>
      <a:accent5>
        <a:srgbClr val="FC4067"/>
      </a:accent5>
      <a:accent6>
        <a:srgbClr val="A6BCC9"/>
      </a:accent6>
      <a:hlink>
        <a:srgbClr val="0000FF"/>
      </a:hlink>
      <a:folHlink>
        <a:srgbClr val="FF00FF"/>
      </a:folHlink>
    </a:clrScheme>
    <a:fontScheme name="Kent templa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Ke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4A5C65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4A5C65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2723</TotalTime>
  <Words>504</Words>
  <Application>Microsoft Office PowerPoint</Application>
  <PresentationFormat>Presentación en pantalla (16:9)</PresentationFormat>
  <Paragraphs>219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Kent template</vt:lpstr>
      <vt:lpstr>Módulo 2:  Conversación básica  Clase 7: Números  Shino-Coreanos 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Módulo 2 - Clase 7: Números shino-Coreanos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1: Hangeul y Gramática básica  Presentación y Clase 1</dc:title>
  <dc:creator>Ander</dc:creator>
  <cp:lastModifiedBy>Ander</cp:lastModifiedBy>
  <cp:revision>327</cp:revision>
  <dcterms:modified xsi:type="dcterms:W3CDTF">2021-03-10T08:49:24Z</dcterms:modified>
</cp:coreProperties>
</file>